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07" r:id="rId1"/>
    <p:sldMasterId id="2147483708" r:id="rId2"/>
    <p:sldMasterId id="2147483709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6663B3-8D33-4356-9008-EBDAFA8C2BDD}">
  <a:tblStyle styleId="{2B6663B3-8D33-4356-9008-EBDAFA8C2BD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95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Shape 8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Shape 8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Shape 9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Shape 9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Shape 9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Shape 9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Shape 10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Shape 10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Shape 10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Shape 10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Shape 102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1" name="Shape 103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Shape 103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Shape 106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Shape 106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Shape 107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7" name="Shape 10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Shape 107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Shape 11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Shape 111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Shape 8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Shape 8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Shape 8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Shape 8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Shape 8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Shape 87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Shape 8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Shape 8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Shape 8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Shape 8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Shape 9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Shape 9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Shape 9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Shape 9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Shape 9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Shape 9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square-buckets">
  <p:cSld name="3-square-buckets"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220674" y="1496297"/>
            <a:ext cx="2713500" cy="3127200"/>
          </a:xfrm>
          <a:prstGeom prst="rect">
            <a:avLst/>
          </a:prstGeom>
          <a:noFill/>
          <a:ln w="47625" cap="flat" cmpd="sng">
            <a:solidFill>
              <a:srgbClr val="80A1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21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6189634" y="1496297"/>
            <a:ext cx="2713500" cy="3127200"/>
          </a:xfrm>
          <a:prstGeom prst="rect">
            <a:avLst/>
          </a:prstGeom>
          <a:noFill/>
          <a:ln w="476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2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3"/>
          </p:nvPr>
        </p:nvSpPr>
        <p:spPr>
          <a:xfrm>
            <a:off x="243841" y="1496297"/>
            <a:ext cx="2713500" cy="3127200"/>
          </a:xfrm>
          <a:prstGeom prst="rect">
            <a:avLst/>
          </a:prstGeom>
          <a:noFill/>
          <a:ln w="476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2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4"/>
          </p:nvPr>
        </p:nvSpPr>
        <p:spPr>
          <a:xfrm>
            <a:off x="243841" y="925228"/>
            <a:ext cx="2716800" cy="570000"/>
          </a:xfrm>
          <a:prstGeom prst="rect">
            <a:avLst/>
          </a:prstGeom>
          <a:solidFill>
            <a:schemeClr val="accent5"/>
          </a:solidFill>
          <a:ln w="476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5"/>
          </p:nvPr>
        </p:nvSpPr>
        <p:spPr>
          <a:xfrm>
            <a:off x="3218961" y="925228"/>
            <a:ext cx="2716800" cy="570000"/>
          </a:xfrm>
          <a:prstGeom prst="rect">
            <a:avLst/>
          </a:prstGeom>
          <a:solidFill>
            <a:schemeClr val="accent4"/>
          </a:solidFill>
          <a:ln w="476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6"/>
          </p:nvPr>
        </p:nvSpPr>
        <p:spPr>
          <a:xfrm>
            <a:off x="6186209" y="920028"/>
            <a:ext cx="2716800" cy="570000"/>
          </a:xfrm>
          <a:prstGeom prst="rect">
            <a:avLst/>
          </a:prstGeom>
          <a:solidFill>
            <a:schemeClr val="accent1"/>
          </a:solidFill>
          <a:ln w="476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228600" y="122341"/>
            <a:ext cx="8676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ircle color">
  <p:cSld name="3 circle color"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1321880" y="1078649"/>
            <a:ext cx="2057400" cy="2057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3519065" y="1078649"/>
            <a:ext cx="2057400" cy="2057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5723681" y="1078649"/>
            <a:ext cx="2057400" cy="2057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1493614" y="3297226"/>
            <a:ext cx="1728900" cy="9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2"/>
          </p:nvPr>
        </p:nvSpPr>
        <p:spPr>
          <a:xfrm>
            <a:off x="3693890" y="3297226"/>
            <a:ext cx="1728900" cy="9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3"/>
          </p:nvPr>
        </p:nvSpPr>
        <p:spPr>
          <a:xfrm>
            <a:off x="5888459" y="3297226"/>
            <a:ext cx="1728900" cy="9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idx="4"/>
          </p:nvPr>
        </p:nvSpPr>
        <p:spPr>
          <a:xfrm>
            <a:off x="1321880" y="1078649"/>
            <a:ext cx="2057400" cy="2057400"/>
          </a:xfrm>
          <a:prstGeom prst="ellipse">
            <a:avLst/>
          </a:prstGeom>
          <a:solidFill>
            <a:schemeClr val="accent5"/>
          </a:solidFill>
          <a:ln w="349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idx="5"/>
          </p:nvPr>
        </p:nvSpPr>
        <p:spPr>
          <a:xfrm>
            <a:off x="3519065" y="1078649"/>
            <a:ext cx="2057400" cy="2057400"/>
          </a:xfrm>
          <a:prstGeom prst="ellipse">
            <a:avLst/>
          </a:prstGeom>
          <a:solidFill>
            <a:schemeClr val="accent4"/>
          </a:solidFill>
          <a:ln w="349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idx="6"/>
          </p:nvPr>
        </p:nvSpPr>
        <p:spPr>
          <a:xfrm>
            <a:off x="5723681" y="1078649"/>
            <a:ext cx="2057400" cy="2057400"/>
          </a:xfrm>
          <a:prstGeom prst="ellipse">
            <a:avLst/>
          </a:prstGeom>
          <a:solidFill>
            <a:schemeClr val="accent1"/>
          </a:solidFill>
          <a:ln w="349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228600" y="122341"/>
            <a:ext cx="8676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ircle color">
  <p:cSld name="4 circle color"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4641028" y="1078649"/>
            <a:ext cx="2057400" cy="2057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6845643" y="1078649"/>
            <a:ext cx="2057400" cy="2057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xfrm>
            <a:off x="4641028" y="1078649"/>
            <a:ext cx="2057400" cy="2057400"/>
          </a:xfrm>
          <a:prstGeom prst="ellipse">
            <a:avLst/>
          </a:prstGeom>
          <a:solidFill>
            <a:schemeClr val="accent1"/>
          </a:solidFill>
          <a:ln w="349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239226" y="1078649"/>
            <a:ext cx="2057400" cy="2057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2436413" y="1078649"/>
            <a:ext cx="2057400" cy="2057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body" idx="2"/>
          </p:nvPr>
        </p:nvSpPr>
        <p:spPr>
          <a:xfrm>
            <a:off x="410963" y="3297226"/>
            <a:ext cx="1728900" cy="9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3"/>
          </p:nvPr>
        </p:nvSpPr>
        <p:spPr>
          <a:xfrm>
            <a:off x="2611238" y="3297226"/>
            <a:ext cx="1728900" cy="9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4"/>
          </p:nvPr>
        </p:nvSpPr>
        <p:spPr>
          <a:xfrm>
            <a:off x="4805806" y="3297226"/>
            <a:ext cx="1728900" cy="9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idx="5"/>
          </p:nvPr>
        </p:nvSpPr>
        <p:spPr>
          <a:xfrm>
            <a:off x="239226" y="1078649"/>
            <a:ext cx="2057400" cy="2057400"/>
          </a:xfrm>
          <a:prstGeom prst="ellipse">
            <a:avLst/>
          </a:prstGeom>
          <a:solidFill>
            <a:schemeClr val="accent5"/>
          </a:solidFill>
          <a:ln w="349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idx="6"/>
          </p:nvPr>
        </p:nvSpPr>
        <p:spPr>
          <a:xfrm>
            <a:off x="2436413" y="1078649"/>
            <a:ext cx="2057400" cy="2057400"/>
          </a:xfrm>
          <a:prstGeom prst="ellipse">
            <a:avLst/>
          </a:prstGeom>
          <a:solidFill>
            <a:schemeClr val="accent4"/>
          </a:solidFill>
          <a:ln w="349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7"/>
          </p:nvPr>
        </p:nvSpPr>
        <p:spPr>
          <a:xfrm>
            <a:off x="7010421" y="3297226"/>
            <a:ext cx="1728900" cy="9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idx="8"/>
          </p:nvPr>
        </p:nvSpPr>
        <p:spPr>
          <a:xfrm>
            <a:off x="6845643" y="1078649"/>
            <a:ext cx="2057400" cy="2057400"/>
          </a:xfrm>
          <a:prstGeom prst="ellipse">
            <a:avLst/>
          </a:prstGeom>
          <a:solidFill>
            <a:schemeClr val="dk2"/>
          </a:solidFill>
          <a:ln w="349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228600" y="122341"/>
            <a:ext cx="8676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angle color">
  <p:cSld name="4 angle color"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4308831" y="1121513"/>
            <a:ext cx="2674500" cy="2454000"/>
          </a:xfrm>
          <a:prstGeom prst="parallelogram">
            <a:avLst>
              <a:gd name="adj" fmla="val 25000"/>
            </a:avLst>
          </a:prstGeom>
          <a:solidFill>
            <a:schemeClr val="accent1"/>
          </a:solidFill>
          <a:ln w="349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idx="2"/>
          </p:nvPr>
        </p:nvSpPr>
        <p:spPr>
          <a:xfrm>
            <a:off x="110635" y="1121513"/>
            <a:ext cx="2674500" cy="2454000"/>
          </a:xfrm>
          <a:prstGeom prst="parallelogram">
            <a:avLst>
              <a:gd name="adj" fmla="val 25000"/>
            </a:avLst>
          </a:prstGeom>
          <a:solidFill>
            <a:schemeClr val="accent5"/>
          </a:solidFill>
          <a:ln w="349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body" idx="3"/>
          </p:nvPr>
        </p:nvSpPr>
        <p:spPr>
          <a:xfrm>
            <a:off x="2211376" y="1121513"/>
            <a:ext cx="2674500" cy="2454000"/>
          </a:xfrm>
          <a:prstGeom prst="parallelogram">
            <a:avLst>
              <a:gd name="adj" fmla="val 25000"/>
            </a:avLst>
          </a:prstGeom>
          <a:solidFill>
            <a:schemeClr val="accent4"/>
          </a:solidFill>
          <a:ln w="349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idx="4"/>
          </p:nvPr>
        </p:nvSpPr>
        <p:spPr>
          <a:xfrm>
            <a:off x="6404780" y="1121513"/>
            <a:ext cx="2674500" cy="2454000"/>
          </a:xfrm>
          <a:prstGeom prst="parallelogram">
            <a:avLst>
              <a:gd name="adj" fmla="val 25000"/>
            </a:avLst>
          </a:prstGeom>
          <a:solidFill>
            <a:schemeClr val="dk2"/>
          </a:solidFill>
          <a:ln w="349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5"/>
          </p:nvPr>
        </p:nvSpPr>
        <p:spPr>
          <a:xfrm>
            <a:off x="110635" y="3575656"/>
            <a:ext cx="202530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6"/>
          </p:nvPr>
        </p:nvSpPr>
        <p:spPr>
          <a:xfrm>
            <a:off x="2211376" y="3575656"/>
            <a:ext cx="203610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7"/>
          </p:nvPr>
        </p:nvSpPr>
        <p:spPr>
          <a:xfrm>
            <a:off x="4333552" y="3575656"/>
            <a:ext cx="198870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8"/>
          </p:nvPr>
        </p:nvSpPr>
        <p:spPr>
          <a:xfrm>
            <a:off x="6431006" y="3575656"/>
            <a:ext cx="2009700" cy="12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228600" y="122341"/>
            <a:ext cx="8676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r checker 8">
  <p:cSld name="color checker 8"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Shape 159"/>
          <p:cNvGrpSpPr/>
          <p:nvPr/>
        </p:nvGrpSpPr>
        <p:grpSpPr>
          <a:xfrm>
            <a:off x="-4581" y="1000125"/>
            <a:ext cx="9148500" cy="3603062"/>
            <a:chOff x="-6108" y="1333500"/>
            <a:chExt cx="12198000" cy="4804082"/>
          </a:xfrm>
        </p:grpSpPr>
        <p:sp>
          <p:nvSpPr>
            <p:cNvPr id="160" name="Shape 160"/>
            <p:cNvSpPr/>
            <p:nvPr/>
          </p:nvSpPr>
          <p:spPr>
            <a:xfrm>
              <a:off x="0" y="3771900"/>
              <a:ext cx="3009900" cy="2362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-6108" y="1333500"/>
              <a:ext cx="3009900" cy="2362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3095915" y="1336759"/>
              <a:ext cx="2961900" cy="2362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3091007" y="3768851"/>
              <a:ext cx="2961900" cy="2362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6147623" y="1336759"/>
              <a:ext cx="2961900" cy="2362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6139007" y="3771900"/>
              <a:ext cx="2961900" cy="2362200"/>
            </a:xfrm>
            <a:prstGeom prst="rect">
              <a:avLst/>
            </a:prstGeom>
            <a:solidFill>
              <a:srgbClr val="B1C6D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9198792" y="1336759"/>
              <a:ext cx="2993100" cy="2362200"/>
            </a:xfrm>
            <a:prstGeom prst="rect">
              <a:avLst/>
            </a:prstGeom>
            <a:solidFill>
              <a:srgbClr val="547B9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9193538" y="3775382"/>
              <a:ext cx="2991300" cy="2362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2317356" y="1002569"/>
            <a:ext cx="2228700" cy="1769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2"/>
          </p:nvPr>
        </p:nvSpPr>
        <p:spPr>
          <a:xfrm>
            <a:off x="0" y="1002569"/>
            <a:ext cx="2257500" cy="1769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3"/>
          </p:nvPr>
        </p:nvSpPr>
        <p:spPr>
          <a:xfrm>
            <a:off x="-4580" y="2831211"/>
            <a:ext cx="2257500" cy="1769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4"/>
          </p:nvPr>
        </p:nvSpPr>
        <p:spPr>
          <a:xfrm>
            <a:off x="2314575" y="2831211"/>
            <a:ext cx="2228700" cy="176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5"/>
          </p:nvPr>
        </p:nvSpPr>
        <p:spPr>
          <a:xfrm>
            <a:off x="4606137" y="1002569"/>
            <a:ext cx="2228700" cy="1769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6"/>
          </p:nvPr>
        </p:nvSpPr>
        <p:spPr>
          <a:xfrm>
            <a:off x="4600575" y="2831211"/>
            <a:ext cx="2228700" cy="1769400"/>
          </a:xfrm>
          <a:prstGeom prst="rect">
            <a:avLst/>
          </a:prstGeom>
          <a:solidFill>
            <a:srgbClr val="B1C6D3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7"/>
          </p:nvPr>
        </p:nvSpPr>
        <p:spPr>
          <a:xfrm>
            <a:off x="6886025" y="1002569"/>
            <a:ext cx="2257500" cy="1769400"/>
          </a:xfrm>
          <a:prstGeom prst="rect">
            <a:avLst/>
          </a:prstGeom>
          <a:solidFill>
            <a:srgbClr val="547B93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8"/>
          </p:nvPr>
        </p:nvSpPr>
        <p:spPr>
          <a:xfrm>
            <a:off x="6886575" y="2828925"/>
            <a:ext cx="2257500" cy="176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228600" y="122341"/>
            <a:ext cx="8676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r checker 6">
  <p:cSld name="color checker 6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3080741" y="1002569"/>
            <a:ext cx="3029700" cy="1769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2"/>
          </p:nvPr>
        </p:nvSpPr>
        <p:spPr>
          <a:xfrm>
            <a:off x="0" y="1002569"/>
            <a:ext cx="3020700" cy="1769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3"/>
          </p:nvPr>
        </p:nvSpPr>
        <p:spPr>
          <a:xfrm>
            <a:off x="-4581" y="2831211"/>
            <a:ext cx="3020700" cy="1769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4"/>
          </p:nvPr>
        </p:nvSpPr>
        <p:spPr>
          <a:xfrm>
            <a:off x="3080741" y="2831211"/>
            <a:ext cx="3029700" cy="176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5"/>
          </p:nvPr>
        </p:nvSpPr>
        <p:spPr>
          <a:xfrm>
            <a:off x="6167047" y="1002569"/>
            <a:ext cx="2982600" cy="176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6"/>
          </p:nvPr>
        </p:nvSpPr>
        <p:spPr>
          <a:xfrm>
            <a:off x="6161486" y="2831211"/>
            <a:ext cx="2982600" cy="1769400"/>
          </a:xfrm>
          <a:prstGeom prst="rect">
            <a:avLst/>
          </a:prstGeom>
          <a:solidFill>
            <a:srgbClr val="B1C6D3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228600" y="122341"/>
            <a:ext cx="8676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5_Blank for Image">
  <p:cSld name="25_Blank for Image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#1">
  <p:cSld name="1_Cover #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 rotWithShape="1">
          <a:blip r:embed="rId2">
            <a:alphaModFix/>
          </a:blip>
          <a:srcRect r="1166"/>
          <a:stretch/>
        </p:blipFill>
        <p:spPr>
          <a:xfrm>
            <a:off x="0" y="4679462"/>
            <a:ext cx="9144000" cy="4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 descr="PPT title art lighter.jpg"/>
          <p:cNvPicPr preferRelativeResize="0"/>
          <p:nvPr/>
        </p:nvPicPr>
        <p:blipFill rotWithShape="1">
          <a:blip r:embed="rId3">
            <a:alphaModFix/>
          </a:blip>
          <a:srcRect l="39558" b="9665"/>
          <a:stretch/>
        </p:blipFill>
        <p:spPr>
          <a:xfrm>
            <a:off x="4816232" y="5138"/>
            <a:ext cx="4327800" cy="467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>
            <a:spLocks noGrp="1"/>
          </p:cNvSpPr>
          <p:nvPr>
            <p:ph type="subTitle" idx="1"/>
          </p:nvPr>
        </p:nvSpPr>
        <p:spPr>
          <a:xfrm>
            <a:off x="863601" y="3040380"/>
            <a:ext cx="79641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90AA"/>
              </a:buClr>
              <a:buSzPts val="2100"/>
              <a:buFont typeface="Arial"/>
              <a:buNone/>
              <a:defRPr sz="3400" b="1" i="0" u="none" strike="noStrike" cap="none">
                <a:solidFill>
                  <a:srgbClr val="80A1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ctrTitle"/>
          </p:nvPr>
        </p:nvSpPr>
        <p:spPr>
          <a:xfrm>
            <a:off x="869173" y="2053589"/>
            <a:ext cx="79617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3C167"/>
              </a:buClr>
              <a:buSzPts val="1100"/>
              <a:buFont typeface="Arial"/>
              <a:buNone/>
              <a:defRPr sz="4800" b="1" i="0" u="none" strike="noStrike" cap="none">
                <a:solidFill>
                  <a:srgbClr val="73C1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2"/>
          </p:nvPr>
        </p:nvSpPr>
        <p:spPr>
          <a:xfrm>
            <a:off x="880084" y="3771900"/>
            <a:ext cx="78828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90AA"/>
              </a:buClr>
              <a:buSzPts val="2100"/>
              <a:buFont typeface="Arial"/>
              <a:buNone/>
              <a:defRPr sz="2000" b="0" i="0" u="none" strike="noStrike" cap="none">
                <a:solidFill>
                  <a:srgbClr val="80A1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A1B6"/>
              </a:buClr>
              <a:buSzPts val="2400"/>
              <a:buFont typeface="Courier New"/>
              <a:buChar char="­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A1B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Courier New"/>
              <a:buChar char="­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2943012" y="799711"/>
            <a:ext cx="2078400" cy="620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Shape 193" descr="LiveRamp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475" y="311311"/>
            <a:ext cx="1974300" cy="39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6499085" y="4828845"/>
            <a:ext cx="23592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2015 LiveRamp, Inc. All Rights Reserved.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Only">
  <p:cSld name="11_Title Only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912280" y="252087"/>
            <a:ext cx="80403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0A1B6"/>
              </a:buClr>
              <a:buSzPts val="1100"/>
              <a:buFont typeface="Arial"/>
              <a:buNone/>
              <a:defRPr sz="2800" b="1" i="0" u="none" strike="noStrike" cap="none">
                <a:solidFill>
                  <a:srgbClr val="80A1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228600" y="4826247"/>
            <a:ext cx="4191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3_Blank for Image">
  <p:cSld name="13_Blank for Image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color">
  <p:cSld name="Title only colo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28600" y="122341"/>
            <a:ext cx="8676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28600" y="485663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955104" y="4925378"/>
            <a:ext cx="2103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80A1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rgbClr val="80A1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rgbClr val="80A1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rgbClr val="80A1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rgbClr val="80A1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rgbClr val="80A1B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rgbClr val="80A1B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rgbClr val="80A1B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rgbClr val="80A1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blem/solution">
  <p:cSld name="problem/solution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6080059" y="0"/>
            <a:ext cx="3070800" cy="2791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726" y="0"/>
                </a:lnTo>
                <a:lnTo>
                  <a:pt x="120000" y="102888"/>
                </a:lnTo>
                <a:lnTo>
                  <a:pt x="83" y="120000"/>
                </a:lnTo>
                <a:cubicBezTo>
                  <a:pt x="55" y="80000"/>
                  <a:pt x="27" y="40000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Shape 212"/>
          <p:cNvSpPr/>
          <p:nvPr/>
        </p:nvSpPr>
        <p:spPr>
          <a:xfrm flipH="1">
            <a:off x="-75" y="0"/>
            <a:ext cx="6143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7445391" y="2370471"/>
            <a:ext cx="405600" cy="40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4" name="Shape 214"/>
          <p:cNvGrpSpPr/>
          <p:nvPr/>
        </p:nvGrpSpPr>
        <p:grpSpPr>
          <a:xfrm flipH="1">
            <a:off x="7497555" y="2511010"/>
            <a:ext cx="287856" cy="182590"/>
            <a:chOff x="10029466" y="3433669"/>
            <a:chExt cx="383809" cy="243454"/>
          </a:xfrm>
        </p:grpSpPr>
        <p:sp>
          <p:nvSpPr>
            <p:cNvPr id="215" name="Shape 215"/>
            <p:cNvSpPr/>
            <p:nvPr/>
          </p:nvSpPr>
          <p:spPr>
            <a:xfrm rot="-8033620" flipH="1">
              <a:off x="10007218" y="3517705"/>
              <a:ext cx="252696" cy="458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20" y="0"/>
                  </a:moveTo>
                  <a:lnTo>
                    <a:pt x="5132" y="0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 rot="-2766380">
              <a:off x="10182827" y="3547258"/>
              <a:ext cx="252696" cy="458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20" y="0"/>
                  </a:moveTo>
                  <a:lnTo>
                    <a:pt x="5132" y="0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226480" y="868766"/>
            <a:ext cx="17289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5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body" idx="2"/>
          </p:nvPr>
        </p:nvSpPr>
        <p:spPr>
          <a:xfrm>
            <a:off x="226480" y="2671477"/>
            <a:ext cx="1728900" cy="9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body" idx="3"/>
          </p:nvPr>
        </p:nvSpPr>
        <p:spPr>
          <a:xfrm>
            <a:off x="2215343" y="868766"/>
            <a:ext cx="17289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5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body" idx="4"/>
          </p:nvPr>
        </p:nvSpPr>
        <p:spPr>
          <a:xfrm>
            <a:off x="2215343" y="2671477"/>
            <a:ext cx="1728900" cy="9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body" idx="5"/>
          </p:nvPr>
        </p:nvSpPr>
        <p:spPr>
          <a:xfrm>
            <a:off x="4204205" y="868766"/>
            <a:ext cx="17289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5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body" idx="6"/>
          </p:nvPr>
        </p:nvSpPr>
        <p:spPr>
          <a:xfrm>
            <a:off x="4204205" y="2671477"/>
            <a:ext cx="1728900" cy="9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body" idx="7"/>
          </p:nvPr>
        </p:nvSpPr>
        <p:spPr>
          <a:xfrm>
            <a:off x="226480" y="3710940"/>
            <a:ext cx="5706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5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body" idx="8"/>
          </p:nvPr>
        </p:nvSpPr>
        <p:spPr>
          <a:xfrm>
            <a:off x="226479" y="4116704"/>
            <a:ext cx="5706600" cy="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body" idx="9"/>
          </p:nvPr>
        </p:nvSpPr>
        <p:spPr>
          <a:xfrm>
            <a:off x="6291643" y="702944"/>
            <a:ext cx="2712900" cy="16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body" idx="13"/>
          </p:nvPr>
        </p:nvSpPr>
        <p:spPr>
          <a:xfrm>
            <a:off x="6291643" y="315447"/>
            <a:ext cx="27129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body" idx="14"/>
          </p:nvPr>
        </p:nvSpPr>
        <p:spPr>
          <a:xfrm>
            <a:off x="6297350" y="3355629"/>
            <a:ext cx="2712900" cy="15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body" idx="15"/>
          </p:nvPr>
        </p:nvSpPr>
        <p:spPr>
          <a:xfrm>
            <a:off x="6297350" y="2968132"/>
            <a:ext cx="27129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idx="16"/>
          </p:nvPr>
        </p:nvSpPr>
        <p:spPr>
          <a:xfrm>
            <a:off x="504103" y="1356890"/>
            <a:ext cx="1175700" cy="117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3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30" name="Shape 230"/>
          <p:cNvGrpSpPr/>
          <p:nvPr/>
        </p:nvGrpSpPr>
        <p:grpSpPr>
          <a:xfrm rot="-9899938">
            <a:off x="457026" y="1309891"/>
            <a:ext cx="1269619" cy="1269619"/>
            <a:chOff x="-2679895" y="1117464"/>
            <a:chExt cx="2469000" cy="2469000"/>
          </a:xfrm>
        </p:grpSpPr>
        <p:sp>
          <p:nvSpPr>
            <p:cNvPr id="231" name="Shape 231"/>
            <p:cNvSpPr/>
            <p:nvPr/>
          </p:nvSpPr>
          <p:spPr>
            <a:xfrm>
              <a:off x="-1445455" y="1117464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-2679895" y="1117464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3" name="Shape 233"/>
          <p:cNvSpPr>
            <a:spLocks noGrp="1"/>
          </p:cNvSpPr>
          <p:nvPr>
            <p:ph type="body" idx="17"/>
          </p:nvPr>
        </p:nvSpPr>
        <p:spPr>
          <a:xfrm>
            <a:off x="2500706" y="1356890"/>
            <a:ext cx="1175700" cy="117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3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34" name="Shape 234"/>
          <p:cNvGrpSpPr/>
          <p:nvPr/>
        </p:nvGrpSpPr>
        <p:grpSpPr>
          <a:xfrm rot="-9899938">
            <a:off x="2453629" y="1309891"/>
            <a:ext cx="1269619" cy="1269619"/>
            <a:chOff x="-2679895" y="1117464"/>
            <a:chExt cx="2469000" cy="2469000"/>
          </a:xfrm>
        </p:grpSpPr>
        <p:sp>
          <p:nvSpPr>
            <p:cNvPr id="235" name="Shape 235"/>
            <p:cNvSpPr/>
            <p:nvPr/>
          </p:nvSpPr>
          <p:spPr>
            <a:xfrm>
              <a:off x="-1445455" y="1117464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Shape 236"/>
            <p:cNvSpPr/>
            <p:nvPr/>
          </p:nvSpPr>
          <p:spPr>
            <a:xfrm>
              <a:off x="-2679895" y="1117464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" name="Shape 237"/>
          <p:cNvSpPr>
            <a:spLocks noGrp="1"/>
          </p:cNvSpPr>
          <p:nvPr>
            <p:ph type="body" idx="18"/>
          </p:nvPr>
        </p:nvSpPr>
        <p:spPr>
          <a:xfrm>
            <a:off x="4472030" y="1356890"/>
            <a:ext cx="1175700" cy="117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3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38" name="Shape 238"/>
          <p:cNvGrpSpPr/>
          <p:nvPr/>
        </p:nvGrpSpPr>
        <p:grpSpPr>
          <a:xfrm rot="-9899938">
            <a:off x="4424953" y="1309891"/>
            <a:ext cx="1269619" cy="1269619"/>
            <a:chOff x="-2679895" y="1117464"/>
            <a:chExt cx="2469000" cy="2469000"/>
          </a:xfrm>
        </p:grpSpPr>
        <p:sp>
          <p:nvSpPr>
            <p:cNvPr id="239" name="Shape 239"/>
            <p:cNvSpPr/>
            <p:nvPr/>
          </p:nvSpPr>
          <p:spPr>
            <a:xfrm>
              <a:off x="-1445455" y="1117464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Shape 240"/>
            <p:cNvSpPr/>
            <p:nvPr/>
          </p:nvSpPr>
          <p:spPr>
            <a:xfrm>
              <a:off x="-2679895" y="1117464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Shape 241"/>
          <p:cNvGrpSpPr/>
          <p:nvPr/>
        </p:nvGrpSpPr>
        <p:grpSpPr>
          <a:xfrm>
            <a:off x="226525" y="3674517"/>
            <a:ext cx="5707201" cy="178966"/>
            <a:chOff x="5375569" y="4194915"/>
            <a:chExt cx="651522" cy="45600"/>
          </a:xfrm>
        </p:grpSpPr>
        <p:sp>
          <p:nvSpPr>
            <p:cNvPr id="242" name="Shape 242"/>
            <p:cNvSpPr/>
            <p:nvPr/>
          </p:nvSpPr>
          <p:spPr>
            <a:xfrm>
              <a:off x="5375569" y="4194916"/>
              <a:ext cx="3258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85" y="0"/>
                  </a:move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Shape 243"/>
            <p:cNvSpPr/>
            <p:nvPr/>
          </p:nvSpPr>
          <p:spPr>
            <a:xfrm>
              <a:off x="5701291" y="4194915"/>
              <a:ext cx="325800" cy="45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20" y="0"/>
                  </a:moveTo>
                  <a:lnTo>
                    <a:pt x="5132" y="0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228601" y="122341"/>
            <a:ext cx="57045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ftr" idx="11"/>
          </p:nvPr>
        </p:nvSpPr>
        <p:spPr>
          <a:xfrm>
            <a:off x="228600" y="485663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E4EB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8955104" y="4925378"/>
            <a:ext cx="210300" cy="132900"/>
          </a:xfrm>
          <a:prstGeom prst="rect">
            <a:avLst/>
          </a:prstGeom>
          <a:noFill/>
          <a:ln w="25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27425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over">
  <p:cSld name="1_Cover">
    <p:bg>
      <p:bgPr>
        <a:solidFill>
          <a:schemeClr val="lt1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06773" y="0"/>
            <a:ext cx="5190600" cy="5143500"/>
          </a:xfrm>
          <a:prstGeom prst="parallelogram">
            <a:avLst>
              <a:gd name="adj" fmla="val 14721"/>
            </a:avLst>
          </a:prstGeom>
          <a:solidFill>
            <a:schemeClr val="accent5">
              <a:alpha val="4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0" y="0"/>
            <a:ext cx="4145100" cy="5143500"/>
          </a:xfrm>
          <a:prstGeom prst="parallelogram">
            <a:avLst>
              <a:gd name="adj" fmla="val 17270"/>
            </a:avLst>
          </a:prstGeom>
          <a:solidFill>
            <a:schemeClr val="accent5">
              <a:alpha val="4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564777" y="0"/>
            <a:ext cx="4145100" cy="5143500"/>
          </a:xfrm>
          <a:prstGeom prst="parallelogram">
            <a:avLst>
              <a:gd name="adj" fmla="val 1727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Shape 251"/>
          <p:cNvSpPr txBox="1">
            <a:spLocks noGrp="1"/>
          </p:cNvSpPr>
          <p:nvPr>
            <p:ph type="subTitle" idx="1"/>
          </p:nvPr>
        </p:nvSpPr>
        <p:spPr>
          <a:xfrm>
            <a:off x="1198538" y="3182480"/>
            <a:ext cx="2911500" cy="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127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127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27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127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12700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-1270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-1270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-1270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ctrTitle"/>
          </p:nvPr>
        </p:nvSpPr>
        <p:spPr>
          <a:xfrm>
            <a:off x="1198538" y="1686698"/>
            <a:ext cx="3219000" cy="1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body" idx="2"/>
          </p:nvPr>
        </p:nvSpPr>
        <p:spPr>
          <a:xfrm>
            <a:off x="1198538" y="4142600"/>
            <a:ext cx="28455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7903509" y="0"/>
            <a:ext cx="1250400" cy="5143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72919" y="0"/>
                </a:lnTo>
                <a:lnTo>
                  <a:pt x="118397" y="0"/>
                </a:lnTo>
                <a:cubicBezTo>
                  <a:pt x="118931" y="40000"/>
                  <a:pt x="119465" y="80000"/>
                  <a:pt x="119999" y="120000"/>
                </a:cubicBezTo>
                <a:lnTo>
                  <a:pt x="0" y="120000"/>
                </a:lnTo>
                <a:close/>
              </a:path>
            </a:pathLst>
          </a:custGeom>
          <a:solidFill>
            <a:schemeClr val="accent5">
              <a:alpha val="6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" name="Shape 255"/>
          <p:cNvGrpSpPr/>
          <p:nvPr/>
        </p:nvGrpSpPr>
        <p:grpSpPr>
          <a:xfrm>
            <a:off x="1319016" y="827993"/>
            <a:ext cx="1513903" cy="300776"/>
            <a:chOff x="1736" y="1731"/>
            <a:chExt cx="3020" cy="600"/>
          </a:xfrm>
        </p:grpSpPr>
        <p:sp>
          <p:nvSpPr>
            <p:cNvPr id="256" name="Shape 256"/>
            <p:cNvSpPr/>
            <p:nvPr/>
          </p:nvSpPr>
          <p:spPr>
            <a:xfrm>
              <a:off x="2356" y="1731"/>
              <a:ext cx="2400" cy="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408" y="71017"/>
                  </a:moveTo>
                  <a:lnTo>
                    <a:pt x="10985" y="71017"/>
                  </a:lnTo>
                  <a:lnTo>
                    <a:pt x="10985" y="77811"/>
                  </a:lnTo>
                  <a:cubicBezTo>
                    <a:pt x="9424" y="77995"/>
                    <a:pt x="7887" y="78133"/>
                    <a:pt x="6490" y="78133"/>
                  </a:cubicBezTo>
                  <a:cubicBezTo>
                    <a:pt x="3133" y="78133"/>
                    <a:pt x="0" y="77490"/>
                    <a:pt x="0" y="61147"/>
                  </a:cubicBezTo>
                  <a:lnTo>
                    <a:pt x="0" y="780"/>
                  </a:lnTo>
                  <a:lnTo>
                    <a:pt x="2183" y="780"/>
                  </a:lnTo>
                  <a:lnTo>
                    <a:pt x="2183" y="56511"/>
                  </a:lnTo>
                  <a:cubicBezTo>
                    <a:pt x="2147" y="68446"/>
                    <a:pt x="2769" y="71017"/>
                    <a:pt x="6408" y="71017"/>
                  </a:cubicBezTo>
                  <a:close/>
                  <a:moveTo>
                    <a:pt x="13345" y="780"/>
                  </a:moveTo>
                  <a:cubicBezTo>
                    <a:pt x="12394" y="780"/>
                    <a:pt x="12100" y="2387"/>
                    <a:pt x="12100" y="6610"/>
                  </a:cubicBezTo>
                  <a:cubicBezTo>
                    <a:pt x="12100" y="10971"/>
                    <a:pt x="12347" y="12440"/>
                    <a:pt x="13345" y="12440"/>
                  </a:cubicBezTo>
                  <a:cubicBezTo>
                    <a:pt x="14330" y="12440"/>
                    <a:pt x="14589" y="10971"/>
                    <a:pt x="14589" y="6610"/>
                  </a:cubicBezTo>
                  <a:cubicBezTo>
                    <a:pt x="14624" y="2387"/>
                    <a:pt x="14342" y="780"/>
                    <a:pt x="13345" y="780"/>
                  </a:cubicBezTo>
                  <a:close/>
                  <a:moveTo>
                    <a:pt x="12359" y="77995"/>
                  </a:moveTo>
                  <a:lnTo>
                    <a:pt x="14424" y="77995"/>
                  </a:lnTo>
                  <a:lnTo>
                    <a:pt x="14424" y="18913"/>
                  </a:lnTo>
                  <a:lnTo>
                    <a:pt x="12359" y="18913"/>
                  </a:lnTo>
                  <a:lnTo>
                    <a:pt x="12359" y="77995"/>
                  </a:lnTo>
                  <a:close/>
                  <a:moveTo>
                    <a:pt x="23098" y="69089"/>
                  </a:moveTo>
                  <a:lnTo>
                    <a:pt x="18309" y="18913"/>
                  </a:lnTo>
                  <a:lnTo>
                    <a:pt x="16115" y="18913"/>
                  </a:lnTo>
                  <a:lnTo>
                    <a:pt x="21408" y="72991"/>
                  </a:lnTo>
                  <a:cubicBezTo>
                    <a:pt x="21772" y="76847"/>
                    <a:pt x="22276" y="78638"/>
                    <a:pt x="23051" y="78638"/>
                  </a:cubicBezTo>
                  <a:cubicBezTo>
                    <a:pt x="23802" y="78638"/>
                    <a:pt x="24295" y="76710"/>
                    <a:pt x="24671" y="72991"/>
                  </a:cubicBezTo>
                  <a:lnTo>
                    <a:pt x="30035" y="18913"/>
                  </a:lnTo>
                  <a:lnTo>
                    <a:pt x="27934" y="18913"/>
                  </a:lnTo>
                  <a:lnTo>
                    <a:pt x="23098" y="69089"/>
                  </a:lnTo>
                  <a:close/>
                  <a:moveTo>
                    <a:pt x="30492" y="48385"/>
                  </a:moveTo>
                  <a:cubicBezTo>
                    <a:pt x="30492" y="27039"/>
                    <a:pt x="32147" y="18133"/>
                    <a:pt x="37065" y="18133"/>
                  </a:cubicBezTo>
                  <a:cubicBezTo>
                    <a:pt x="42147" y="18133"/>
                    <a:pt x="43556" y="28462"/>
                    <a:pt x="43556" y="44667"/>
                  </a:cubicBezTo>
                  <a:cubicBezTo>
                    <a:pt x="43556" y="46273"/>
                    <a:pt x="43556" y="48569"/>
                    <a:pt x="43509" y="50359"/>
                  </a:cubicBezTo>
                  <a:cubicBezTo>
                    <a:pt x="41772" y="51461"/>
                    <a:pt x="38227" y="52792"/>
                    <a:pt x="36115" y="53114"/>
                  </a:cubicBezTo>
                  <a:lnTo>
                    <a:pt x="32558" y="53573"/>
                  </a:lnTo>
                  <a:cubicBezTo>
                    <a:pt x="32805" y="65692"/>
                    <a:pt x="33755" y="71843"/>
                    <a:pt x="37558" y="71843"/>
                  </a:cubicBezTo>
                  <a:cubicBezTo>
                    <a:pt x="39507" y="71843"/>
                    <a:pt x="41326" y="71017"/>
                    <a:pt x="42887" y="70237"/>
                  </a:cubicBezTo>
                  <a:lnTo>
                    <a:pt x="43098" y="76710"/>
                  </a:lnTo>
                  <a:cubicBezTo>
                    <a:pt x="41361" y="77674"/>
                    <a:pt x="39624" y="78638"/>
                    <a:pt x="36772" y="78638"/>
                  </a:cubicBezTo>
                  <a:cubicBezTo>
                    <a:pt x="31819" y="78638"/>
                    <a:pt x="30492" y="65830"/>
                    <a:pt x="30492" y="48385"/>
                  </a:cubicBezTo>
                  <a:close/>
                  <a:moveTo>
                    <a:pt x="32523" y="47605"/>
                  </a:moveTo>
                  <a:lnTo>
                    <a:pt x="36490" y="46778"/>
                  </a:lnTo>
                  <a:cubicBezTo>
                    <a:pt x="37805" y="46641"/>
                    <a:pt x="40082" y="45814"/>
                    <a:pt x="41443" y="45172"/>
                  </a:cubicBezTo>
                  <a:cubicBezTo>
                    <a:pt x="41490" y="44024"/>
                    <a:pt x="41490" y="42234"/>
                    <a:pt x="41490" y="40948"/>
                  </a:cubicBezTo>
                  <a:cubicBezTo>
                    <a:pt x="41490" y="30895"/>
                    <a:pt x="40375" y="24605"/>
                    <a:pt x="37065" y="24605"/>
                  </a:cubicBezTo>
                  <a:cubicBezTo>
                    <a:pt x="33309" y="24743"/>
                    <a:pt x="32523" y="32364"/>
                    <a:pt x="32523" y="47605"/>
                  </a:cubicBezTo>
                  <a:close/>
                  <a:moveTo>
                    <a:pt x="51267" y="77995"/>
                  </a:moveTo>
                  <a:lnTo>
                    <a:pt x="47265" y="77995"/>
                  </a:lnTo>
                  <a:lnTo>
                    <a:pt x="47265" y="2065"/>
                  </a:lnTo>
                  <a:cubicBezTo>
                    <a:pt x="48955" y="780"/>
                    <a:pt x="51314" y="0"/>
                    <a:pt x="53661" y="0"/>
                  </a:cubicBezTo>
                  <a:cubicBezTo>
                    <a:pt x="58004" y="0"/>
                    <a:pt x="61596" y="3397"/>
                    <a:pt x="61596" y="24284"/>
                  </a:cubicBezTo>
                  <a:cubicBezTo>
                    <a:pt x="61596" y="37872"/>
                    <a:pt x="60152" y="44345"/>
                    <a:pt x="57793" y="47100"/>
                  </a:cubicBezTo>
                  <a:lnTo>
                    <a:pt x="62300" y="77995"/>
                  </a:lnTo>
                  <a:lnTo>
                    <a:pt x="57711" y="77995"/>
                  </a:lnTo>
                  <a:lnTo>
                    <a:pt x="53661" y="48890"/>
                  </a:lnTo>
                  <a:cubicBezTo>
                    <a:pt x="52875" y="48890"/>
                    <a:pt x="51936" y="48706"/>
                    <a:pt x="51267" y="48569"/>
                  </a:cubicBezTo>
                  <a:lnTo>
                    <a:pt x="51267" y="77995"/>
                  </a:lnTo>
                  <a:close/>
                  <a:moveTo>
                    <a:pt x="51267" y="36082"/>
                  </a:moveTo>
                  <a:cubicBezTo>
                    <a:pt x="52100" y="36403"/>
                    <a:pt x="52875" y="36403"/>
                    <a:pt x="53708" y="36403"/>
                  </a:cubicBezTo>
                  <a:cubicBezTo>
                    <a:pt x="56185" y="36403"/>
                    <a:pt x="57629" y="33970"/>
                    <a:pt x="57629" y="24100"/>
                  </a:cubicBezTo>
                  <a:cubicBezTo>
                    <a:pt x="57629" y="15516"/>
                    <a:pt x="56643" y="12119"/>
                    <a:pt x="53791" y="12119"/>
                  </a:cubicBezTo>
                  <a:cubicBezTo>
                    <a:pt x="53004" y="12119"/>
                    <a:pt x="52100" y="12302"/>
                    <a:pt x="51267" y="12762"/>
                  </a:cubicBezTo>
                  <a:lnTo>
                    <a:pt x="51267" y="36082"/>
                  </a:lnTo>
                  <a:close/>
                  <a:moveTo>
                    <a:pt x="75985" y="37046"/>
                  </a:moveTo>
                  <a:lnTo>
                    <a:pt x="75985" y="61973"/>
                  </a:lnTo>
                  <a:cubicBezTo>
                    <a:pt x="75985" y="66013"/>
                    <a:pt x="75938" y="69410"/>
                    <a:pt x="75856" y="73129"/>
                  </a:cubicBezTo>
                  <a:cubicBezTo>
                    <a:pt x="74119" y="77169"/>
                    <a:pt x="71854" y="78638"/>
                    <a:pt x="69119" y="78638"/>
                  </a:cubicBezTo>
                  <a:cubicBezTo>
                    <a:pt x="64953" y="78638"/>
                    <a:pt x="63333" y="72302"/>
                    <a:pt x="63333" y="59862"/>
                  </a:cubicBezTo>
                  <a:cubicBezTo>
                    <a:pt x="63333" y="49533"/>
                    <a:pt x="64495" y="43060"/>
                    <a:pt x="67511" y="41132"/>
                  </a:cubicBezTo>
                  <a:cubicBezTo>
                    <a:pt x="69084" y="40122"/>
                    <a:pt x="70692" y="39801"/>
                    <a:pt x="72347" y="39663"/>
                  </a:cubicBezTo>
                  <a:cubicBezTo>
                    <a:pt x="72347" y="32869"/>
                    <a:pt x="71561" y="29793"/>
                    <a:pt x="69577" y="29793"/>
                  </a:cubicBezTo>
                  <a:cubicBezTo>
                    <a:pt x="67758" y="29793"/>
                    <a:pt x="65774" y="30573"/>
                    <a:pt x="64248" y="31216"/>
                  </a:cubicBezTo>
                  <a:lnTo>
                    <a:pt x="63955" y="20244"/>
                  </a:lnTo>
                  <a:cubicBezTo>
                    <a:pt x="65528" y="19097"/>
                    <a:pt x="67629" y="17949"/>
                    <a:pt x="69870" y="17949"/>
                  </a:cubicBezTo>
                  <a:cubicBezTo>
                    <a:pt x="73169" y="18133"/>
                    <a:pt x="75985" y="21851"/>
                    <a:pt x="75985" y="37046"/>
                  </a:cubicBezTo>
                  <a:close/>
                  <a:moveTo>
                    <a:pt x="72300" y="49211"/>
                  </a:moveTo>
                  <a:cubicBezTo>
                    <a:pt x="71185" y="49349"/>
                    <a:pt x="69870" y="49533"/>
                    <a:pt x="68838" y="50497"/>
                  </a:cubicBezTo>
                  <a:cubicBezTo>
                    <a:pt x="67511" y="51782"/>
                    <a:pt x="67018" y="53435"/>
                    <a:pt x="67018" y="59540"/>
                  </a:cubicBezTo>
                  <a:cubicBezTo>
                    <a:pt x="67018" y="65692"/>
                    <a:pt x="67922" y="67482"/>
                    <a:pt x="69577" y="67482"/>
                  </a:cubicBezTo>
                  <a:cubicBezTo>
                    <a:pt x="70399" y="67482"/>
                    <a:pt x="71431" y="67299"/>
                    <a:pt x="72218" y="65830"/>
                  </a:cubicBezTo>
                  <a:cubicBezTo>
                    <a:pt x="72300" y="63397"/>
                    <a:pt x="72300" y="60504"/>
                    <a:pt x="72300" y="57934"/>
                  </a:cubicBezTo>
                  <a:lnTo>
                    <a:pt x="72300" y="49211"/>
                  </a:lnTo>
                  <a:close/>
                  <a:moveTo>
                    <a:pt x="93133" y="18133"/>
                  </a:moveTo>
                  <a:cubicBezTo>
                    <a:pt x="91514" y="18133"/>
                    <a:pt x="89870" y="19418"/>
                    <a:pt x="88544" y="21530"/>
                  </a:cubicBezTo>
                  <a:cubicBezTo>
                    <a:pt x="87723" y="19418"/>
                    <a:pt x="86561" y="18133"/>
                    <a:pt x="84906" y="18133"/>
                  </a:cubicBezTo>
                  <a:cubicBezTo>
                    <a:pt x="82546" y="18133"/>
                    <a:pt x="80199" y="20061"/>
                    <a:pt x="78544" y="23641"/>
                  </a:cubicBezTo>
                  <a:cubicBezTo>
                    <a:pt x="78462" y="27360"/>
                    <a:pt x="78415" y="30757"/>
                    <a:pt x="78415" y="34797"/>
                  </a:cubicBezTo>
                  <a:lnTo>
                    <a:pt x="78415" y="77995"/>
                  </a:lnTo>
                  <a:lnTo>
                    <a:pt x="82136" y="77995"/>
                  </a:lnTo>
                  <a:lnTo>
                    <a:pt x="82136" y="39342"/>
                  </a:lnTo>
                  <a:cubicBezTo>
                    <a:pt x="82136" y="36725"/>
                    <a:pt x="82183" y="33833"/>
                    <a:pt x="82218" y="31400"/>
                  </a:cubicBezTo>
                  <a:cubicBezTo>
                    <a:pt x="82676" y="30436"/>
                    <a:pt x="83497" y="29793"/>
                    <a:pt x="84119" y="29793"/>
                  </a:cubicBezTo>
                  <a:cubicBezTo>
                    <a:pt x="86185" y="29793"/>
                    <a:pt x="86643" y="33970"/>
                    <a:pt x="86643" y="41591"/>
                  </a:cubicBezTo>
                  <a:lnTo>
                    <a:pt x="86643" y="77811"/>
                  </a:lnTo>
                  <a:lnTo>
                    <a:pt x="90399" y="77811"/>
                  </a:lnTo>
                  <a:lnTo>
                    <a:pt x="90399" y="40306"/>
                  </a:lnTo>
                  <a:cubicBezTo>
                    <a:pt x="90399" y="37368"/>
                    <a:pt x="90363" y="34475"/>
                    <a:pt x="90199" y="31859"/>
                  </a:cubicBezTo>
                  <a:cubicBezTo>
                    <a:pt x="90903" y="30573"/>
                    <a:pt x="91772" y="29931"/>
                    <a:pt x="92347" y="29931"/>
                  </a:cubicBezTo>
                  <a:cubicBezTo>
                    <a:pt x="94448" y="29931"/>
                    <a:pt x="94906" y="33970"/>
                    <a:pt x="94906" y="41775"/>
                  </a:cubicBezTo>
                  <a:lnTo>
                    <a:pt x="94906" y="77995"/>
                  </a:lnTo>
                  <a:lnTo>
                    <a:pt x="98673" y="77995"/>
                  </a:lnTo>
                  <a:lnTo>
                    <a:pt x="98673" y="40306"/>
                  </a:lnTo>
                  <a:cubicBezTo>
                    <a:pt x="98673" y="28324"/>
                    <a:pt x="97969" y="18133"/>
                    <a:pt x="93133" y="18133"/>
                  </a:cubicBezTo>
                  <a:close/>
                  <a:moveTo>
                    <a:pt x="114906" y="48385"/>
                  </a:moveTo>
                  <a:cubicBezTo>
                    <a:pt x="114906" y="71201"/>
                    <a:pt x="112840" y="78638"/>
                    <a:pt x="108215" y="78638"/>
                  </a:cubicBezTo>
                  <a:cubicBezTo>
                    <a:pt x="107300" y="78638"/>
                    <a:pt x="106232" y="78133"/>
                    <a:pt x="105316" y="77352"/>
                  </a:cubicBezTo>
                  <a:lnTo>
                    <a:pt x="105316" y="105539"/>
                  </a:lnTo>
                  <a:lnTo>
                    <a:pt x="101561" y="105539"/>
                  </a:lnTo>
                  <a:lnTo>
                    <a:pt x="101561" y="34797"/>
                  </a:lnTo>
                  <a:cubicBezTo>
                    <a:pt x="101561" y="30757"/>
                    <a:pt x="101607" y="27360"/>
                    <a:pt x="101690" y="23641"/>
                  </a:cubicBezTo>
                  <a:cubicBezTo>
                    <a:pt x="103380" y="19739"/>
                    <a:pt x="105692" y="18133"/>
                    <a:pt x="107758" y="18133"/>
                  </a:cubicBezTo>
                  <a:cubicBezTo>
                    <a:pt x="112805" y="18133"/>
                    <a:pt x="114906" y="25248"/>
                    <a:pt x="114906" y="48385"/>
                  </a:cubicBezTo>
                  <a:close/>
                  <a:moveTo>
                    <a:pt x="111150" y="48385"/>
                  </a:moveTo>
                  <a:cubicBezTo>
                    <a:pt x="111150" y="38699"/>
                    <a:pt x="111021" y="29609"/>
                    <a:pt x="107805" y="29609"/>
                  </a:cubicBezTo>
                  <a:cubicBezTo>
                    <a:pt x="106971" y="29609"/>
                    <a:pt x="106021" y="30114"/>
                    <a:pt x="105446" y="31216"/>
                  </a:cubicBezTo>
                  <a:cubicBezTo>
                    <a:pt x="105363" y="33649"/>
                    <a:pt x="105363" y="36587"/>
                    <a:pt x="105363" y="39158"/>
                  </a:cubicBezTo>
                  <a:lnTo>
                    <a:pt x="105363" y="65830"/>
                  </a:lnTo>
                  <a:cubicBezTo>
                    <a:pt x="105985" y="66656"/>
                    <a:pt x="106807" y="67161"/>
                    <a:pt x="107464" y="67161"/>
                  </a:cubicBezTo>
                  <a:cubicBezTo>
                    <a:pt x="111021" y="67161"/>
                    <a:pt x="111150" y="59219"/>
                    <a:pt x="111150" y="48385"/>
                  </a:cubicBezTo>
                  <a:close/>
                  <a:moveTo>
                    <a:pt x="34213" y="103244"/>
                  </a:moveTo>
                  <a:lnTo>
                    <a:pt x="34213" y="110359"/>
                  </a:lnTo>
                  <a:cubicBezTo>
                    <a:pt x="34213" y="111369"/>
                    <a:pt x="34213" y="112149"/>
                    <a:pt x="34178" y="113114"/>
                  </a:cubicBezTo>
                  <a:cubicBezTo>
                    <a:pt x="33720" y="114123"/>
                    <a:pt x="33145" y="114445"/>
                    <a:pt x="32476" y="114445"/>
                  </a:cubicBezTo>
                  <a:cubicBezTo>
                    <a:pt x="31408" y="114445"/>
                    <a:pt x="30950" y="112976"/>
                    <a:pt x="30950" y="109716"/>
                  </a:cubicBezTo>
                  <a:cubicBezTo>
                    <a:pt x="30950" y="106962"/>
                    <a:pt x="31244" y="105355"/>
                    <a:pt x="31983" y="104850"/>
                  </a:cubicBezTo>
                  <a:cubicBezTo>
                    <a:pt x="32441" y="104529"/>
                    <a:pt x="32969" y="104529"/>
                    <a:pt x="33556" y="104391"/>
                  </a:cubicBezTo>
                  <a:lnTo>
                    <a:pt x="33556" y="104070"/>
                  </a:lnTo>
                  <a:cubicBezTo>
                    <a:pt x="33556" y="101637"/>
                    <a:pt x="33309" y="100673"/>
                    <a:pt x="32605" y="100673"/>
                  </a:cubicBezTo>
                  <a:cubicBezTo>
                    <a:pt x="32147" y="100673"/>
                    <a:pt x="31654" y="100811"/>
                    <a:pt x="31244" y="101132"/>
                  </a:cubicBezTo>
                  <a:lnTo>
                    <a:pt x="31197" y="99204"/>
                  </a:lnTo>
                  <a:cubicBezTo>
                    <a:pt x="31654" y="98882"/>
                    <a:pt x="32112" y="98699"/>
                    <a:pt x="32687" y="98699"/>
                  </a:cubicBezTo>
                  <a:cubicBezTo>
                    <a:pt x="33509" y="98561"/>
                    <a:pt x="34213" y="99387"/>
                    <a:pt x="34213" y="103244"/>
                  </a:cubicBezTo>
                  <a:close/>
                  <a:moveTo>
                    <a:pt x="33556" y="106319"/>
                  </a:moveTo>
                  <a:cubicBezTo>
                    <a:pt x="33145" y="106319"/>
                    <a:pt x="32605" y="106503"/>
                    <a:pt x="32230" y="106641"/>
                  </a:cubicBezTo>
                  <a:cubicBezTo>
                    <a:pt x="31819" y="106962"/>
                    <a:pt x="31607" y="107605"/>
                    <a:pt x="31607" y="109579"/>
                  </a:cubicBezTo>
                  <a:cubicBezTo>
                    <a:pt x="31607" y="111690"/>
                    <a:pt x="31901" y="112333"/>
                    <a:pt x="32558" y="112333"/>
                  </a:cubicBezTo>
                  <a:cubicBezTo>
                    <a:pt x="32852" y="112333"/>
                    <a:pt x="33227" y="112149"/>
                    <a:pt x="33509" y="111690"/>
                  </a:cubicBezTo>
                  <a:cubicBezTo>
                    <a:pt x="33509" y="111048"/>
                    <a:pt x="33509" y="110038"/>
                    <a:pt x="33509" y="109395"/>
                  </a:cubicBezTo>
                  <a:lnTo>
                    <a:pt x="33509" y="106319"/>
                  </a:lnTo>
                  <a:lnTo>
                    <a:pt x="33556" y="106319"/>
                  </a:lnTo>
                  <a:close/>
                  <a:moveTo>
                    <a:pt x="37112" y="98561"/>
                  </a:moveTo>
                  <a:cubicBezTo>
                    <a:pt x="36361" y="98561"/>
                    <a:pt x="35786" y="99020"/>
                    <a:pt x="35328" y="99846"/>
                  </a:cubicBezTo>
                  <a:cubicBezTo>
                    <a:pt x="35328" y="100811"/>
                    <a:pt x="35293" y="101637"/>
                    <a:pt x="35293" y="102601"/>
                  </a:cubicBezTo>
                  <a:lnTo>
                    <a:pt x="35293" y="114261"/>
                  </a:lnTo>
                  <a:lnTo>
                    <a:pt x="35950" y="114261"/>
                  </a:lnTo>
                  <a:lnTo>
                    <a:pt x="35950" y="103565"/>
                  </a:lnTo>
                  <a:cubicBezTo>
                    <a:pt x="35950" y="102922"/>
                    <a:pt x="35950" y="101958"/>
                    <a:pt x="35950" y="101315"/>
                  </a:cubicBezTo>
                  <a:cubicBezTo>
                    <a:pt x="36161" y="100994"/>
                    <a:pt x="36572" y="100673"/>
                    <a:pt x="36854" y="100673"/>
                  </a:cubicBezTo>
                  <a:cubicBezTo>
                    <a:pt x="37769" y="100673"/>
                    <a:pt x="37887" y="101775"/>
                    <a:pt x="37887" y="104529"/>
                  </a:cubicBezTo>
                  <a:lnTo>
                    <a:pt x="37887" y="114123"/>
                  </a:lnTo>
                  <a:lnTo>
                    <a:pt x="38556" y="114123"/>
                  </a:lnTo>
                  <a:lnTo>
                    <a:pt x="38556" y="104070"/>
                  </a:lnTo>
                  <a:cubicBezTo>
                    <a:pt x="38638" y="100994"/>
                    <a:pt x="38474" y="98561"/>
                    <a:pt x="37112" y="98561"/>
                  </a:cubicBezTo>
                  <a:close/>
                  <a:moveTo>
                    <a:pt x="44741" y="103244"/>
                  </a:moveTo>
                  <a:lnTo>
                    <a:pt x="44741" y="110359"/>
                  </a:lnTo>
                  <a:cubicBezTo>
                    <a:pt x="44741" y="111369"/>
                    <a:pt x="44741" y="112149"/>
                    <a:pt x="44694" y="113114"/>
                  </a:cubicBezTo>
                  <a:cubicBezTo>
                    <a:pt x="44248" y="114123"/>
                    <a:pt x="43673" y="114445"/>
                    <a:pt x="43016" y="114445"/>
                  </a:cubicBezTo>
                  <a:cubicBezTo>
                    <a:pt x="41936" y="114445"/>
                    <a:pt x="41490" y="112976"/>
                    <a:pt x="41490" y="109716"/>
                  </a:cubicBezTo>
                  <a:cubicBezTo>
                    <a:pt x="41490" y="106962"/>
                    <a:pt x="41772" y="105355"/>
                    <a:pt x="42523" y="104850"/>
                  </a:cubicBezTo>
                  <a:cubicBezTo>
                    <a:pt x="42981" y="104529"/>
                    <a:pt x="43509" y="104529"/>
                    <a:pt x="44084" y="104391"/>
                  </a:cubicBezTo>
                  <a:lnTo>
                    <a:pt x="44084" y="104070"/>
                  </a:lnTo>
                  <a:cubicBezTo>
                    <a:pt x="44084" y="101637"/>
                    <a:pt x="43838" y="100673"/>
                    <a:pt x="43145" y="100673"/>
                  </a:cubicBezTo>
                  <a:cubicBezTo>
                    <a:pt x="42687" y="100673"/>
                    <a:pt x="42194" y="100811"/>
                    <a:pt x="41772" y="101132"/>
                  </a:cubicBezTo>
                  <a:lnTo>
                    <a:pt x="41737" y="99204"/>
                  </a:lnTo>
                  <a:cubicBezTo>
                    <a:pt x="42194" y="98882"/>
                    <a:pt x="42640" y="98699"/>
                    <a:pt x="43227" y="98699"/>
                  </a:cubicBezTo>
                  <a:cubicBezTo>
                    <a:pt x="44084" y="98561"/>
                    <a:pt x="44741" y="99387"/>
                    <a:pt x="44741" y="103244"/>
                  </a:cubicBezTo>
                  <a:close/>
                  <a:moveTo>
                    <a:pt x="44084" y="106319"/>
                  </a:moveTo>
                  <a:cubicBezTo>
                    <a:pt x="43673" y="106319"/>
                    <a:pt x="43180" y="106503"/>
                    <a:pt x="42769" y="106641"/>
                  </a:cubicBezTo>
                  <a:cubicBezTo>
                    <a:pt x="42359" y="106962"/>
                    <a:pt x="42147" y="107605"/>
                    <a:pt x="42147" y="109579"/>
                  </a:cubicBezTo>
                  <a:cubicBezTo>
                    <a:pt x="42147" y="111690"/>
                    <a:pt x="42441" y="112333"/>
                    <a:pt x="43098" y="112333"/>
                  </a:cubicBezTo>
                  <a:cubicBezTo>
                    <a:pt x="43392" y="112333"/>
                    <a:pt x="43755" y="112149"/>
                    <a:pt x="44037" y="111690"/>
                  </a:cubicBezTo>
                  <a:cubicBezTo>
                    <a:pt x="44037" y="111048"/>
                    <a:pt x="44037" y="110038"/>
                    <a:pt x="44037" y="109395"/>
                  </a:cubicBezTo>
                  <a:lnTo>
                    <a:pt x="44037" y="106319"/>
                  </a:lnTo>
                  <a:lnTo>
                    <a:pt x="44084" y="106319"/>
                  </a:lnTo>
                  <a:close/>
                  <a:moveTo>
                    <a:pt x="47676" y="112149"/>
                  </a:moveTo>
                  <a:cubicBezTo>
                    <a:pt x="46478" y="112149"/>
                    <a:pt x="46431" y="110221"/>
                    <a:pt x="46431" y="106319"/>
                  </a:cubicBezTo>
                  <a:cubicBezTo>
                    <a:pt x="46431" y="102096"/>
                    <a:pt x="46561" y="100673"/>
                    <a:pt x="47676" y="100673"/>
                  </a:cubicBezTo>
                  <a:cubicBezTo>
                    <a:pt x="47875" y="100673"/>
                    <a:pt x="48133" y="100811"/>
                    <a:pt x="48333" y="100994"/>
                  </a:cubicBezTo>
                  <a:lnTo>
                    <a:pt x="48380" y="99020"/>
                  </a:lnTo>
                  <a:cubicBezTo>
                    <a:pt x="48133" y="98699"/>
                    <a:pt x="47793" y="98561"/>
                    <a:pt x="47429" y="98561"/>
                  </a:cubicBezTo>
                  <a:cubicBezTo>
                    <a:pt x="45985" y="98561"/>
                    <a:pt x="45692" y="101315"/>
                    <a:pt x="45692" y="106319"/>
                  </a:cubicBezTo>
                  <a:cubicBezTo>
                    <a:pt x="45692" y="110680"/>
                    <a:pt x="45938" y="114445"/>
                    <a:pt x="47265" y="114445"/>
                  </a:cubicBezTo>
                  <a:cubicBezTo>
                    <a:pt x="47711" y="114445"/>
                    <a:pt x="48051" y="114261"/>
                    <a:pt x="48380" y="113940"/>
                  </a:cubicBezTo>
                  <a:lnTo>
                    <a:pt x="48298" y="111828"/>
                  </a:lnTo>
                  <a:cubicBezTo>
                    <a:pt x="48133" y="112012"/>
                    <a:pt x="47875" y="112149"/>
                    <a:pt x="47676" y="112149"/>
                  </a:cubicBezTo>
                  <a:close/>
                  <a:moveTo>
                    <a:pt x="52629" y="98699"/>
                  </a:moveTo>
                  <a:lnTo>
                    <a:pt x="51889" y="98699"/>
                  </a:lnTo>
                  <a:lnTo>
                    <a:pt x="50985" y="104208"/>
                  </a:lnTo>
                  <a:lnTo>
                    <a:pt x="50070" y="98699"/>
                  </a:lnTo>
                  <a:lnTo>
                    <a:pt x="49284" y="98699"/>
                  </a:lnTo>
                  <a:lnTo>
                    <a:pt x="50610" y="106182"/>
                  </a:lnTo>
                  <a:lnTo>
                    <a:pt x="49201" y="114261"/>
                  </a:lnTo>
                  <a:lnTo>
                    <a:pt x="49953" y="114261"/>
                  </a:lnTo>
                  <a:lnTo>
                    <a:pt x="50985" y="108293"/>
                  </a:lnTo>
                  <a:lnTo>
                    <a:pt x="52018" y="114261"/>
                  </a:lnTo>
                  <a:lnTo>
                    <a:pt x="52793" y="114261"/>
                  </a:lnTo>
                  <a:lnTo>
                    <a:pt x="51396" y="106182"/>
                  </a:lnTo>
                  <a:lnTo>
                    <a:pt x="52629" y="98699"/>
                  </a:lnTo>
                  <a:close/>
                  <a:moveTo>
                    <a:pt x="53579" y="114261"/>
                  </a:moveTo>
                  <a:lnTo>
                    <a:pt x="54284" y="114261"/>
                  </a:lnTo>
                  <a:lnTo>
                    <a:pt x="54284" y="98699"/>
                  </a:lnTo>
                  <a:lnTo>
                    <a:pt x="53579" y="98699"/>
                  </a:lnTo>
                  <a:lnTo>
                    <a:pt x="53579" y="114261"/>
                  </a:lnTo>
                  <a:close/>
                  <a:moveTo>
                    <a:pt x="53920" y="92547"/>
                  </a:moveTo>
                  <a:cubicBezTo>
                    <a:pt x="53591" y="92547"/>
                    <a:pt x="53497" y="93052"/>
                    <a:pt x="53497" y="94338"/>
                  </a:cubicBezTo>
                  <a:cubicBezTo>
                    <a:pt x="53497" y="95623"/>
                    <a:pt x="53591" y="96128"/>
                    <a:pt x="53920" y="96128"/>
                  </a:cubicBezTo>
                  <a:cubicBezTo>
                    <a:pt x="54260" y="96128"/>
                    <a:pt x="54330" y="95623"/>
                    <a:pt x="54330" y="94338"/>
                  </a:cubicBezTo>
                  <a:cubicBezTo>
                    <a:pt x="54330" y="93052"/>
                    <a:pt x="54260" y="92547"/>
                    <a:pt x="53920" y="92547"/>
                  </a:cubicBezTo>
                  <a:close/>
                  <a:moveTo>
                    <a:pt x="58744" y="106503"/>
                  </a:moveTo>
                  <a:cubicBezTo>
                    <a:pt x="58744" y="112195"/>
                    <a:pt x="58309" y="114445"/>
                    <a:pt x="57018" y="114445"/>
                  </a:cubicBezTo>
                  <a:cubicBezTo>
                    <a:pt x="55739" y="114445"/>
                    <a:pt x="55281" y="112333"/>
                    <a:pt x="55281" y="106503"/>
                  </a:cubicBezTo>
                  <a:cubicBezTo>
                    <a:pt x="55281" y="100673"/>
                    <a:pt x="55727" y="98561"/>
                    <a:pt x="57018" y="98561"/>
                  </a:cubicBezTo>
                  <a:cubicBezTo>
                    <a:pt x="58298" y="98561"/>
                    <a:pt x="58744" y="100856"/>
                    <a:pt x="58744" y="106503"/>
                  </a:cubicBezTo>
                  <a:close/>
                  <a:moveTo>
                    <a:pt x="58051" y="106503"/>
                  </a:moveTo>
                  <a:cubicBezTo>
                    <a:pt x="58051" y="102142"/>
                    <a:pt x="57793" y="100673"/>
                    <a:pt x="56971" y="100673"/>
                  </a:cubicBezTo>
                  <a:cubicBezTo>
                    <a:pt x="56150" y="100673"/>
                    <a:pt x="55903" y="101820"/>
                    <a:pt x="55903" y="106503"/>
                  </a:cubicBezTo>
                  <a:cubicBezTo>
                    <a:pt x="55903" y="111231"/>
                    <a:pt x="56150" y="112333"/>
                    <a:pt x="56971" y="112333"/>
                  </a:cubicBezTo>
                  <a:cubicBezTo>
                    <a:pt x="57793" y="112149"/>
                    <a:pt x="58051" y="110910"/>
                    <a:pt x="58051" y="106503"/>
                  </a:cubicBezTo>
                  <a:close/>
                  <a:moveTo>
                    <a:pt x="63791" y="98561"/>
                  </a:moveTo>
                  <a:cubicBezTo>
                    <a:pt x="63298" y="98561"/>
                    <a:pt x="62793" y="99020"/>
                    <a:pt x="62429" y="99709"/>
                  </a:cubicBezTo>
                  <a:cubicBezTo>
                    <a:pt x="62218" y="99020"/>
                    <a:pt x="61889" y="98561"/>
                    <a:pt x="61431" y="98561"/>
                  </a:cubicBezTo>
                  <a:cubicBezTo>
                    <a:pt x="60856" y="98561"/>
                    <a:pt x="60234" y="99020"/>
                    <a:pt x="59776" y="99846"/>
                  </a:cubicBezTo>
                  <a:cubicBezTo>
                    <a:pt x="59776" y="100811"/>
                    <a:pt x="59741" y="101637"/>
                    <a:pt x="59741" y="102601"/>
                  </a:cubicBezTo>
                  <a:lnTo>
                    <a:pt x="59741" y="114261"/>
                  </a:lnTo>
                  <a:lnTo>
                    <a:pt x="60399" y="114261"/>
                  </a:lnTo>
                  <a:lnTo>
                    <a:pt x="60399" y="103565"/>
                  </a:lnTo>
                  <a:cubicBezTo>
                    <a:pt x="60399" y="102922"/>
                    <a:pt x="60399" y="101958"/>
                    <a:pt x="60399" y="101315"/>
                  </a:cubicBezTo>
                  <a:cubicBezTo>
                    <a:pt x="60610" y="100994"/>
                    <a:pt x="60938" y="100673"/>
                    <a:pt x="61185" y="100673"/>
                  </a:cubicBezTo>
                  <a:cubicBezTo>
                    <a:pt x="61936" y="100673"/>
                    <a:pt x="62100" y="101958"/>
                    <a:pt x="62100" y="104529"/>
                  </a:cubicBezTo>
                  <a:lnTo>
                    <a:pt x="62100" y="114261"/>
                  </a:lnTo>
                  <a:lnTo>
                    <a:pt x="62758" y="114261"/>
                  </a:lnTo>
                  <a:lnTo>
                    <a:pt x="62758" y="104208"/>
                  </a:lnTo>
                  <a:cubicBezTo>
                    <a:pt x="62758" y="103244"/>
                    <a:pt x="62758" y="102463"/>
                    <a:pt x="62676" y="101637"/>
                  </a:cubicBezTo>
                  <a:cubicBezTo>
                    <a:pt x="62969" y="100994"/>
                    <a:pt x="63333" y="100811"/>
                    <a:pt x="63544" y="100811"/>
                  </a:cubicBezTo>
                  <a:cubicBezTo>
                    <a:pt x="64284" y="100811"/>
                    <a:pt x="64448" y="102096"/>
                    <a:pt x="64448" y="104713"/>
                  </a:cubicBezTo>
                  <a:lnTo>
                    <a:pt x="64448" y="114445"/>
                  </a:lnTo>
                  <a:lnTo>
                    <a:pt x="65117" y="114445"/>
                  </a:lnTo>
                  <a:lnTo>
                    <a:pt x="65117" y="104391"/>
                  </a:lnTo>
                  <a:cubicBezTo>
                    <a:pt x="65152" y="101132"/>
                    <a:pt x="64988" y="98561"/>
                    <a:pt x="63791" y="98561"/>
                  </a:cubicBezTo>
                  <a:close/>
                  <a:moveTo>
                    <a:pt x="70117" y="112149"/>
                  </a:moveTo>
                  <a:cubicBezTo>
                    <a:pt x="68920" y="112149"/>
                    <a:pt x="68873" y="110221"/>
                    <a:pt x="68873" y="106319"/>
                  </a:cubicBezTo>
                  <a:cubicBezTo>
                    <a:pt x="68873" y="102096"/>
                    <a:pt x="69002" y="100673"/>
                    <a:pt x="70117" y="100673"/>
                  </a:cubicBezTo>
                  <a:cubicBezTo>
                    <a:pt x="70316" y="100673"/>
                    <a:pt x="70563" y="100811"/>
                    <a:pt x="70774" y="100994"/>
                  </a:cubicBezTo>
                  <a:lnTo>
                    <a:pt x="70821" y="99020"/>
                  </a:lnTo>
                  <a:cubicBezTo>
                    <a:pt x="70563" y="98699"/>
                    <a:pt x="70234" y="98561"/>
                    <a:pt x="69870" y="98561"/>
                  </a:cubicBezTo>
                  <a:cubicBezTo>
                    <a:pt x="68415" y="98561"/>
                    <a:pt x="68133" y="101315"/>
                    <a:pt x="68133" y="106319"/>
                  </a:cubicBezTo>
                  <a:cubicBezTo>
                    <a:pt x="68133" y="110680"/>
                    <a:pt x="68380" y="114445"/>
                    <a:pt x="69694" y="114445"/>
                  </a:cubicBezTo>
                  <a:cubicBezTo>
                    <a:pt x="70152" y="114445"/>
                    <a:pt x="70481" y="114261"/>
                    <a:pt x="70821" y="113940"/>
                  </a:cubicBezTo>
                  <a:lnTo>
                    <a:pt x="70727" y="111828"/>
                  </a:lnTo>
                  <a:cubicBezTo>
                    <a:pt x="70563" y="112012"/>
                    <a:pt x="70316" y="112149"/>
                    <a:pt x="70117" y="112149"/>
                  </a:cubicBezTo>
                  <a:close/>
                  <a:moveTo>
                    <a:pt x="74988" y="106503"/>
                  </a:moveTo>
                  <a:cubicBezTo>
                    <a:pt x="74988" y="112195"/>
                    <a:pt x="74530" y="114445"/>
                    <a:pt x="73251" y="114445"/>
                  </a:cubicBezTo>
                  <a:cubicBezTo>
                    <a:pt x="71971" y="114445"/>
                    <a:pt x="71514" y="112333"/>
                    <a:pt x="71514" y="106503"/>
                  </a:cubicBezTo>
                  <a:cubicBezTo>
                    <a:pt x="71514" y="100673"/>
                    <a:pt x="71971" y="98561"/>
                    <a:pt x="73251" y="98561"/>
                  </a:cubicBezTo>
                  <a:cubicBezTo>
                    <a:pt x="74530" y="98561"/>
                    <a:pt x="74988" y="100856"/>
                    <a:pt x="74988" y="106503"/>
                  </a:cubicBezTo>
                  <a:close/>
                  <a:moveTo>
                    <a:pt x="74330" y="106503"/>
                  </a:moveTo>
                  <a:cubicBezTo>
                    <a:pt x="74330" y="102142"/>
                    <a:pt x="74084" y="100673"/>
                    <a:pt x="73251" y="100673"/>
                  </a:cubicBezTo>
                  <a:cubicBezTo>
                    <a:pt x="72429" y="100673"/>
                    <a:pt x="72183" y="101820"/>
                    <a:pt x="72183" y="106503"/>
                  </a:cubicBezTo>
                  <a:cubicBezTo>
                    <a:pt x="72183" y="111231"/>
                    <a:pt x="72429" y="112333"/>
                    <a:pt x="73251" y="112333"/>
                  </a:cubicBezTo>
                  <a:cubicBezTo>
                    <a:pt x="74084" y="112149"/>
                    <a:pt x="74330" y="110910"/>
                    <a:pt x="74330" y="106503"/>
                  </a:cubicBezTo>
                  <a:close/>
                  <a:moveTo>
                    <a:pt x="80035" y="98561"/>
                  </a:moveTo>
                  <a:cubicBezTo>
                    <a:pt x="79530" y="98561"/>
                    <a:pt x="79037" y="99020"/>
                    <a:pt x="78661" y="99709"/>
                  </a:cubicBezTo>
                  <a:cubicBezTo>
                    <a:pt x="78462" y="99020"/>
                    <a:pt x="78133" y="98561"/>
                    <a:pt x="77676" y="98561"/>
                  </a:cubicBezTo>
                  <a:cubicBezTo>
                    <a:pt x="77100" y="98561"/>
                    <a:pt x="76478" y="99020"/>
                    <a:pt x="76021" y="99846"/>
                  </a:cubicBezTo>
                  <a:cubicBezTo>
                    <a:pt x="76021" y="100811"/>
                    <a:pt x="75985" y="101637"/>
                    <a:pt x="75985" y="102601"/>
                  </a:cubicBezTo>
                  <a:lnTo>
                    <a:pt x="75985" y="114261"/>
                  </a:lnTo>
                  <a:lnTo>
                    <a:pt x="76643" y="114261"/>
                  </a:lnTo>
                  <a:lnTo>
                    <a:pt x="76643" y="103565"/>
                  </a:lnTo>
                  <a:cubicBezTo>
                    <a:pt x="76643" y="102922"/>
                    <a:pt x="76643" y="101958"/>
                    <a:pt x="76643" y="101315"/>
                  </a:cubicBezTo>
                  <a:cubicBezTo>
                    <a:pt x="76854" y="100994"/>
                    <a:pt x="77183" y="100673"/>
                    <a:pt x="77429" y="100673"/>
                  </a:cubicBezTo>
                  <a:cubicBezTo>
                    <a:pt x="78169" y="100673"/>
                    <a:pt x="78333" y="101958"/>
                    <a:pt x="78333" y="104529"/>
                  </a:cubicBezTo>
                  <a:lnTo>
                    <a:pt x="78333" y="114261"/>
                  </a:lnTo>
                  <a:lnTo>
                    <a:pt x="79002" y="114261"/>
                  </a:lnTo>
                  <a:lnTo>
                    <a:pt x="79002" y="104208"/>
                  </a:lnTo>
                  <a:cubicBezTo>
                    <a:pt x="79002" y="103244"/>
                    <a:pt x="79002" y="102463"/>
                    <a:pt x="78920" y="101637"/>
                  </a:cubicBezTo>
                  <a:cubicBezTo>
                    <a:pt x="79201" y="100994"/>
                    <a:pt x="79577" y="100811"/>
                    <a:pt x="79788" y="100811"/>
                  </a:cubicBezTo>
                  <a:cubicBezTo>
                    <a:pt x="80528" y="100811"/>
                    <a:pt x="80692" y="102096"/>
                    <a:pt x="80692" y="104713"/>
                  </a:cubicBezTo>
                  <a:lnTo>
                    <a:pt x="80692" y="114445"/>
                  </a:lnTo>
                  <a:lnTo>
                    <a:pt x="81349" y="114445"/>
                  </a:lnTo>
                  <a:lnTo>
                    <a:pt x="81349" y="104391"/>
                  </a:lnTo>
                  <a:cubicBezTo>
                    <a:pt x="81431" y="101132"/>
                    <a:pt x="81267" y="98561"/>
                    <a:pt x="80035" y="98561"/>
                  </a:cubicBezTo>
                  <a:close/>
                  <a:moveTo>
                    <a:pt x="85938" y="106503"/>
                  </a:moveTo>
                  <a:cubicBezTo>
                    <a:pt x="85938" y="112471"/>
                    <a:pt x="85446" y="114445"/>
                    <a:pt x="84248" y="114445"/>
                  </a:cubicBezTo>
                  <a:cubicBezTo>
                    <a:pt x="83920" y="114445"/>
                    <a:pt x="83579" y="114261"/>
                    <a:pt x="83251" y="113940"/>
                  </a:cubicBezTo>
                  <a:lnTo>
                    <a:pt x="83251" y="119954"/>
                  </a:lnTo>
                  <a:lnTo>
                    <a:pt x="82593" y="119954"/>
                  </a:lnTo>
                  <a:lnTo>
                    <a:pt x="82593" y="102601"/>
                  </a:lnTo>
                  <a:cubicBezTo>
                    <a:pt x="82593" y="101637"/>
                    <a:pt x="82593" y="100811"/>
                    <a:pt x="82629" y="99846"/>
                  </a:cubicBezTo>
                  <a:cubicBezTo>
                    <a:pt x="83086" y="98882"/>
                    <a:pt x="83626" y="98561"/>
                    <a:pt x="84166" y="98561"/>
                  </a:cubicBezTo>
                  <a:cubicBezTo>
                    <a:pt x="85399" y="98561"/>
                    <a:pt x="85938" y="100351"/>
                    <a:pt x="85938" y="106503"/>
                  </a:cubicBezTo>
                  <a:close/>
                  <a:moveTo>
                    <a:pt x="85234" y="106503"/>
                  </a:moveTo>
                  <a:cubicBezTo>
                    <a:pt x="85234" y="102922"/>
                    <a:pt x="85070" y="100673"/>
                    <a:pt x="84119" y="100673"/>
                  </a:cubicBezTo>
                  <a:cubicBezTo>
                    <a:pt x="83838" y="100673"/>
                    <a:pt x="83497" y="100811"/>
                    <a:pt x="83298" y="101315"/>
                  </a:cubicBezTo>
                  <a:cubicBezTo>
                    <a:pt x="83298" y="101958"/>
                    <a:pt x="83298" y="102922"/>
                    <a:pt x="83298" y="103565"/>
                  </a:cubicBezTo>
                  <a:lnTo>
                    <a:pt x="83298" y="111828"/>
                  </a:lnTo>
                  <a:cubicBezTo>
                    <a:pt x="83497" y="112149"/>
                    <a:pt x="83838" y="112333"/>
                    <a:pt x="84084" y="112333"/>
                  </a:cubicBezTo>
                  <a:cubicBezTo>
                    <a:pt x="85117" y="112333"/>
                    <a:pt x="85234" y="110221"/>
                    <a:pt x="85234" y="106503"/>
                  </a:cubicBezTo>
                  <a:close/>
                  <a:moveTo>
                    <a:pt x="89953" y="103244"/>
                  </a:moveTo>
                  <a:lnTo>
                    <a:pt x="89953" y="110359"/>
                  </a:lnTo>
                  <a:cubicBezTo>
                    <a:pt x="89953" y="111369"/>
                    <a:pt x="89953" y="112149"/>
                    <a:pt x="89906" y="113114"/>
                  </a:cubicBezTo>
                  <a:cubicBezTo>
                    <a:pt x="89448" y="114123"/>
                    <a:pt x="88873" y="114445"/>
                    <a:pt x="88215" y="114445"/>
                  </a:cubicBezTo>
                  <a:cubicBezTo>
                    <a:pt x="87136" y="114445"/>
                    <a:pt x="86678" y="112976"/>
                    <a:pt x="86678" y="109716"/>
                  </a:cubicBezTo>
                  <a:cubicBezTo>
                    <a:pt x="86678" y="106962"/>
                    <a:pt x="86971" y="105355"/>
                    <a:pt x="87723" y="104850"/>
                  </a:cubicBezTo>
                  <a:cubicBezTo>
                    <a:pt x="88169" y="104529"/>
                    <a:pt x="88708" y="104529"/>
                    <a:pt x="89284" y="104391"/>
                  </a:cubicBezTo>
                  <a:lnTo>
                    <a:pt x="89284" y="104070"/>
                  </a:lnTo>
                  <a:cubicBezTo>
                    <a:pt x="89284" y="101637"/>
                    <a:pt x="89037" y="100673"/>
                    <a:pt x="88333" y="100673"/>
                  </a:cubicBezTo>
                  <a:cubicBezTo>
                    <a:pt x="87887" y="100673"/>
                    <a:pt x="87382" y="100811"/>
                    <a:pt x="86971" y="101132"/>
                  </a:cubicBezTo>
                  <a:lnTo>
                    <a:pt x="86936" y="99204"/>
                  </a:lnTo>
                  <a:cubicBezTo>
                    <a:pt x="87382" y="98882"/>
                    <a:pt x="87840" y="98699"/>
                    <a:pt x="88415" y="98699"/>
                  </a:cubicBezTo>
                  <a:cubicBezTo>
                    <a:pt x="89284" y="98561"/>
                    <a:pt x="89953" y="99387"/>
                    <a:pt x="89953" y="103244"/>
                  </a:cubicBezTo>
                  <a:close/>
                  <a:moveTo>
                    <a:pt x="89284" y="106319"/>
                  </a:moveTo>
                  <a:cubicBezTo>
                    <a:pt x="88873" y="106319"/>
                    <a:pt x="88333" y="106503"/>
                    <a:pt x="87969" y="106641"/>
                  </a:cubicBezTo>
                  <a:cubicBezTo>
                    <a:pt x="87546" y="106962"/>
                    <a:pt x="87347" y="107605"/>
                    <a:pt x="87347" y="109579"/>
                  </a:cubicBezTo>
                  <a:cubicBezTo>
                    <a:pt x="87347" y="111690"/>
                    <a:pt x="87629" y="112333"/>
                    <a:pt x="88298" y="112333"/>
                  </a:cubicBezTo>
                  <a:cubicBezTo>
                    <a:pt x="88579" y="112333"/>
                    <a:pt x="88955" y="112149"/>
                    <a:pt x="89248" y="111690"/>
                  </a:cubicBezTo>
                  <a:cubicBezTo>
                    <a:pt x="89248" y="111048"/>
                    <a:pt x="89248" y="110038"/>
                    <a:pt x="89248" y="109395"/>
                  </a:cubicBezTo>
                  <a:lnTo>
                    <a:pt x="89248" y="106319"/>
                  </a:lnTo>
                  <a:lnTo>
                    <a:pt x="89284" y="106319"/>
                  </a:lnTo>
                  <a:close/>
                  <a:moveTo>
                    <a:pt x="92887" y="98561"/>
                  </a:moveTo>
                  <a:cubicBezTo>
                    <a:pt x="92136" y="98561"/>
                    <a:pt x="91561" y="99020"/>
                    <a:pt x="91103" y="99846"/>
                  </a:cubicBezTo>
                  <a:cubicBezTo>
                    <a:pt x="91103" y="100811"/>
                    <a:pt x="91068" y="101637"/>
                    <a:pt x="91068" y="102601"/>
                  </a:cubicBezTo>
                  <a:lnTo>
                    <a:pt x="91068" y="114261"/>
                  </a:lnTo>
                  <a:lnTo>
                    <a:pt x="91725" y="114261"/>
                  </a:lnTo>
                  <a:lnTo>
                    <a:pt x="91725" y="103565"/>
                  </a:lnTo>
                  <a:cubicBezTo>
                    <a:pt x="91725" y="102922"/>
                    <a:pt x="91725" y="101958"/>
                    <a:pt x="91725" y="101315"/>
                  </a:cubicBezTo>
                  <a:cubicBezTo>
                    <a:pt x="91936" y="100994"/>
                    <a:pt x="92347" y="100673"/>
                    <a:pt x="92629" y="100673"/>
                  </a:cubicBezTo>
                  <a:cubicBezTo>
                    <a:pt x="93544" y="100673"/>
                    <a:pt x="93673" y="101775"/>
                    <a:pt x="93673" y="104529"/>
                  </a:cubicBezTo>
                  <a:lnTo>
                    <a:pt x="93673" y="114123"/>
                  </a:lnTo>
                  <a:lnTo>
                    <a:pt x="94330" y="114123"/>
                  </a:lnTo>
                  <a:lnTo>
                    <a:pt x="94330" y="104070"/>
                  </a:lnTo>
                  <a:cubicBezTo>
                    <a:pt x="94366" y="100994"/>
                    <a:pt x="94248" y="98561"/>
                    <a:pt x="92887" y="98561"/>
                  </a:cubicBezTo>
                  <a:close/>
                  <a:moveTo>
                    <a:pt x="96936" y="109716"/>
                  </a:moveTo>
                  <a:lnTo>
                    <a:pt x="95739" y="98699"/>
                  </a:lnTo>
                  <a:lnTo>
                    <a:pt x="94988" y="98699"/>
                  </a:lnTo>
                  <a:lnTo>
                    <a:pt x="96596" y="113114"/>
                  </a:lnTo>
                  <a:lnTo>
                    <a:pt x="95985" y="119954"/>
                  </a:lnTo>
                  <a:lnTo>
                    <a:pt x="96690" y="119954"/>
                  </a:lnTo>
                  <a:lnTo>
                    <a:pt x="98544" y="98699"/>
                  </a:lnTo>
                  <a:lnTo>
                    <a:pt x="97840" y="98699"/>
                  </a:lnTo>
                  <a:lnTo>
                    <a:pt x="96936" y="109716"/>
                  </a:lnTo>
                  <a:close/>
                  <a:moveTo>
                    <a:pt x="119988" y="72807"/>
                  </a:moveTo>
                  <a:cubicBezTo>
                    <a:pt x="119988" y="73634"/>
                    <a:pt x="119953" y="74276"/>
                    <a:pt x="119870" y="74919"/>
                  </a:cubicBezTo>
                  <a:cubicBezTo>
                    <a:pt x="119788" y="75562"/>
                    <a:pt x="119706" y="76067"/>
                    <a:pt x="119577" y="76526"/>
                  </a:cubicBezTo>
                  <a:cubicBezTo>
                    <a:pt x="119448" y="77031"/>
                    <a:pt x="119330" y="77352"/>
                    <a:pt x="119166" y="77674"/>
                  </a:cubicBezTo>
                  <a:cubicBezTo>
                    <a:pt x="119002" y="77995"/>
                    <a:pt x="118838" y="77995"/>
                    <a:pt x="118673" y="77995"/>
                  </a:cubicBezTo>
                  <a:cubicBezTo>
                    <a:pt x="118462" y="77995"/>
                    <a:pt x="118298" y="77811"/>
                    <a:pt x="118133" y="77674"/>
                  </a:cubicBezTo>
                  <a:cubicBezTo>
                    <a:pt x="117969" y="77352"/>
                    <a:pt x="117840" y="77031"/>
                    <a:pt x="117723" y="76526"/>
                  </a:cubicBezTo>
                  <a:cubicBezTo>
                    <a:pt x="117593" y="76067"/>
                    <a:pt x="117511" y="75562"/>
                    <a:pt x="117429" y="74919"/>
                  </a:cubicBezTo>
                  <a:cubicBezTo>
                    <a:pt x="117347" y="74276"/>
                    <a:pt x="117347" y="73634"/>
                    <a:pt x="117347" y="72807"/>
                  </a:cubicBezTo>
                  <a:cubicBezTo>
                    <a:pt x="117347" y="71981"/>
                    <a:pt x="117382" y="71338"/>
                    <a:pt x="117464" y="70696"/>
                  </a:cubicBezTo>
                  <a:cubicBezTo>
                    <a:pt x="117558" y="70053"/>
                    <a:pt x="117640" y="69594"/>
                    <a:pt x="117758" y="69089"/>
                  </a:cubicBezTo>
                  <a:cubicBezTo>
                    <a:pt x="117887" y="68630"/>
                    <a:pt x="118004" y="68263"/>
                    <a:pt x="118169" y="67941"/>
                  </a:cubicBezTo>
                  <a:cubicBezTo>
                    <a:pt x="118333" y="67620"/>
                    <a:pt x="118509" y="67620"/>
                    <a:pt x="118673" y="67620"/>
                  </a:cubicBezTo>
                  <a:cubicBezTo>
                    <a:pt x="118838" y="67620"/>
                    <a:pt x="119002" y="67804"/>
                    <a:pt x="119166" y="67941"/>
                  </a:cubicBezTo>
                  <a:cubicBezTo>
                    <a:pt x="119330" y="68263"/>
                    <a:pt x="119448" y="68584"/>
                    <a:pt x="119577" y="69089"/>
                  </a:cubicBezTo>
                  <a:cubicBezTo>
                    <a:pt x="119706" y="69548"/>
                    <a:pt x="119788" y="70053"/>
                    <a:pt x="119870" y="70696"/>
                  </a:cubicBezTo>
                  <a:cubicBezTo>
                    <a:pt x="119988" y="71338"/>
                    <a:pt x="119988" y="72165"/>
                    <a:pt x="119988" y="72807"/>
                  </a:cubicBezTo>
                  <a:close/>
                  <a:moveTo>
                    <a:pt x="119741" y="72807"/>
                  </a:moveTo>
                  <a:cubicBezTo>
                    <a:pt x="119741" y="72165"/>
                    <a:pt x="119706" y="71522"/>
                    <a:pt x="119659" y="71017"/>
                  </a:cubicBezTo>
                  <a:cubicBezTo>
                    <a:pt x="119624" y="70558"/>
                    <a:pt x="119542" y="70053"/>
                    <a:pt x="119448" y="69732"/>
                  </a:cubicBezTo>
                  <a:cubicBezTo>
                    <a:pt x="119366" y="69410"/>
                    <a:pt x="119248" y="69089"/>
                    <a:pt x="119119" y="68905"/>
                  </a:cubicBezTo>
                  <a:cubicBezTo>
                    <a:pt x="119002" y="68768"/>
                    <a:pt x="118873" y="68584"/>
                    <a:pt x="118708" y="68584"/>
                  </a:cubicBezTo>
                  <a:cubicBezTo>
                    <a:pt x="118544" y="68584"/>
                    <a:pt x="118427" y="68768"/>
                    <a:pt x="118298" y="68905"/>
                  </a:cubicBezTo>
                  <a:cubicBezTo>
                    <a:pt x="118180" y="69089"/>
                    <a:pt x="118051" y="69410"/>
                    <a:pt x="117969" y="69732"/>
                  </a:cubicBezTo>
                  <a:cubicBezTo>
                    <a:pt x="117887" y="70053"/>
                    <a:pt x="117805" y="70558"/>
                    <a:pt x="117758" y="71017"/>
                  </a:cubicBezTo>
                  <a:cubicBezTo>
                    <a:pt x="117723" y="71522"/>
                    <a:pt x="117676" y="72165"/>
                    <a:pt x="117676" y="72807"/>
                  </a:cubicBezTo>
                  <a:cubicBezTo>
                    <a:pt x="117676" y="73450"/>
                    <a:pt x="117723" y="73955"/>
                    <a:pt x="117758" y="74414"/>
                  </a:cubicBezTo>
                  <a:cubicBezTo>
                    <a:pt x="117805" y="74919"/>
                    <a:pt x="117887" y="75378"/>
                    <a:pt x="117969" y="75700"/>
                  </a:cubicBezTo>
                  <a:cubicBezTo>
                    <a:pt x="118051" y="76067"/>
                    <a:pt x="118169" y="76388"/>
                    <a:pt x="118298" y="76710"/>
                  </a:cubicBezTo>
                  <a:cubicBezTo>
                    <a:pt x="118415" y="76847"/>
                    <a:pt x="118591" y="77031"/>
                    <a:pt x="118708" y="77031"/>
                  </a:cubicBezTo>
                  <a:cubicBezTo>
                    <a:pt x="118838" y="77031"/>
                    <a:pt x="119002" y="76893"/>
                    <a:pt x="119119" y="76710"/>
                  </a:cubicBezTo>
                  <a:cubicBezTo>
                    <a:pt x="119248" y="76572"/>
                    <a:pt x="119366" y="76205"/>
                    <a:pt x="119448" y="75883"/>
                  </a:cubicBezTo>
                  <a:cubicBezTo>
                    <a:pt x="119542" y="75562"/>
                    <a:pt x="119624" y="75057"/>
                    <a:pt x="119659" y="74598"/>
                  </a:cubicBezTo>
                  <a:cubicBezTo>
                    <a:pt x="119706" y="74093"/>
                    <a:pt x="119741" y="73450"/>
                    <a:pt x="119741" y="72807"/>
                  </a:cubicBezTo>
                  <a:close/>
                  <a:moveTo>
                    <a:pt x="118920" y="73312"/>
                  </a:moveTo>
                  <a:lnTo>
                    <a:pt x="119330" y="75883"/>
                  </a:lnTo>
                  <a:lnTo>
                    <a:pt x="119037" y="75883"/>
                  </a:lnTo>
                  <a:lnTo>
                    <a:pt x="118673" y="73450"/>
                  </a:lnTo>
                  <a:lnTo>
                    <a:pt x="118415" y="73450"/>
                  </a:lnTo>
                  <a:lnTo>
                    <a:pt x="118415" y="75883"/>
                  </a:lnTo>
                  <a:lnTo>
                    <a:pt x="118169" y="75883"/>
                  </a:lnTo>
                  <a:lnTo>
                    <a:pt x="118169" y="70053"/>
                  </a:lnTo>
                  <a:lnTo>
                    <a:pt x="118755" y="70053"/>
                  </a:lnTo>
                  <a:cubicBezTo>
                    <a:pt x="118920" y="70053"/>
                    <a:pt x="119084" y="70237"/>
                    <a:pt x="119166" y="70374"/>
                  </a:cubicBezTo>
                  <a:cubicBezTo>
                    <a:pt x="119248" y="70696"/>
                    <a:pt x="119284" y="71017"/>
                    <a:pt x="119284" y="71660"/>
                  </a:cubicBezTo>
                  <a:cubicBezTo>
                    <a:pt x="119284" y="72165"/>
                    <a:pt x="119248" y="72624"/>
                    <a:pt x="119166" y="72807"/>
                  </a:cubicBezTo>
                  <a:cubicBezTo>
                    <a:pt x="119119" y="73129"/>
                    <a:pt x="119037" y="73312"/>
                    <a:pt x="118920" y="73312"/>
                  </a:cubicBezTo>
                  <a:close/>
                  <a:moveTo>
                    <a:pt x="118838" y="72486"/>
                  </a:moveTo>
                  <a:cubicBezTo>
                    <a:pt x="118873" y="72486"/>
                    <a:pt x="118920" y="72486"/>
                    <a:pt x="118955" y="72302"/>
                  </a:cubicBezTo>
                  <a:cubicBezTo>
                    <a:pt x="119002" y="72302"/>
                    <a:pt x="119002" y="72165"/>
                    <a:pt x="119037" y="71981"/>
                  </a:cubicBezTo>
                  <a:cubicBezTo>
                    <a:pt x="119037" y="71843"/>
                    <a:pt x="119084" y="71660"/>
                    <a:pt x="119084" y="71522"/>
                  </a:cubicBezTo>
                  <a:cubicBezTo>
                    <a:pt x="119084" y="71338"/>
                    <a:pt x="119084" y="71201"/>
                    <a:pt x="119037" y="71017"/>
                  </a:cubicBezTo>
                  <a:cubicBezTo>
                    <a:pt x="119037" y="70879"/>
                    <a:pt x="119002" y="70879"/>
                    <a:pt x="118955" y="70879"/>
                  </a:cubicBezTo>
                  <a:cubicBezTo>
                    <a:pt x="118920" y="70879"/>
                    <a:pt x="118884" y="70696"/>
                    <a:pt x="118838" y="70696"/>
                  </a:cubicBezTo>
                  <a:cubicBezTo>
                    <a:pt x="118802" y="70696"/>
                    <a:pt x="118755" y="70696"/>
                    <a:pt x="118708" y="70696"/>
                  </a:cubicBezTo>
                  <a:lnTo>
                    <a:pt x="118415" y="70696"/>
                  </a:lnTo>
                  <a:lnTo>
                    <a:pt x="118415" y="72302"/>
                  </a:lnTo>
                  <a:lnTo>
                    <a:pt x="118708" y="72302"/>
                  </a:lnTo>
                  <a:cubicBezTo>
                    <a:pt x="118755" y="72624"/>
                    <a:pt x="118791" y="72486"/>
                    <a:pt x="118838" y="724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1930" y="2022"/>
              <a:ext cx="300" cy="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603" y="0"/>
                  </a:moveTo>
                  <a:cubicBezTo>
                    <a:pt x="66059" y="46639"/>
                    <a:pt x="15841" y="58663"/>
                    <a:pt x="237" y="61700"/>
                  </a:cubicBezTo>
                  <a:cubicBezTo>
                    <a:pt x="237" y="62914"/>
                    <a:pt x="0" y="64251"/>
                    <a:pt x="0" y="65465"/>
                  </a:cubicBezTo>
                  <a:cubicBezTo>
                    <a:pt x="17821" y="77489"/>
                    <a:pt x="62732" y="104939"/>
                    <a:pt x="119920" y="119878"/>
                  </a:cubicBezTo>
                  <a:lnTo>
                    <a:pt x="119920" y="0"/>
                  </a:lnTo>
                  <a:lnTo>
                    <a:pt x="11960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1922" y="1739"/>
              <a:ext cx="300" cy="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22" y="81420"/>
                  </a:moveTo>
                  <a:lnTo>
                    <a:pt x="119922" y="0"/>
                  </a:lnTo>
                  <a:lnTo>
                    <a:pt x="0" y="117575"/>
                  </a:lnTo>
                  <a:cubicBezTo>
                    <a:pt x="544" y="118383"/>
                    <a:pt x="855" y="119191"/>
                    <a:pt x="1088" y="119926"/>
                  </a:cubicBezTo>
                  <a:cubicBezTo>
                    <a:pt x="15631" y="118383"/>
                    <a:pt x="67116" y="110593"/>
                    <a:pt x="119922" y="8142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1894" y="2170"/>
              <a:ext cx="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832" y="0"/>
                  </a:moveTo>
                  <a:cubicBezTo>
                    <a:pt x="5820" y="8432"/>
                    <a:pt x="3305" y="15351"/>
                    <a:pt x="0" y="19027"/>
                  </a:cubicBezTo>
                  <a:cubicBezTo>
                    <a:pt x="1293" y="41945"/>
                    <a:pt x="3808" y="79351"/>
                    <a:pt x="9125" y="119783"/>
                  </a:cubicBezTo>
                  <a:lnTo>
                    <a:pt x="119928" y="119783"/>
                  </a:lnTo>
                  <a:lnTo>
                    <a:pt x="119928" y="99243"/>
                  </a:lnTo>
                  <a:cubicBezTo>
                    <a:pt x="66826" y="72432"/>
                    <a:pt x="24574" y="22270"/>
                    <a:pt x="783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1736" y="2190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252" y="6423"/>
                  </a:moveTo>
                  <a:cubicBezTo>
                    <a:pt x="94018" y="5653"/>
                    <a:pt x="88785" y="2826"/>
                    <a:pt x="84112" y="0"/>
                  </a:cubicBezTo>
                  <a:lnTo>
                    <a:pt x="0" y="119743"/>
                  </a:lnTo>
                  <a:lnTo>
                    <a:pt x="119813" y="119743"/>
                  </a:lnTo>
                  <a:cubicBezTo>
                    <a:pt x="107850" y="74518"/>
                    <a:pt x="101869" y="32633"/>
                    <a:pt x="99252" y="642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ection">
  <p:cSld name="1_Section">
    <p:bg>
      <p:bgPr>
        <a:solidFill>
          <a:schemeClr val="lt1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0" y="2828925"/>
            <a:ext cx="948000" cy="1800300"/>
          </a:xfrm>
          <a:prstGeom prst="parallelogram">
            <a:avLst>
              <a:gd name="adj" fmla="val 0"/>
            </a:avLst>
          </a:prstGeom>
          <a:solidFill>
            <a:srgbClr val="4C9D4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-6134" y="2828924"/>
            <a:ext cx="1034700" cy="18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/>
          <p:nvPr/>
        </p:nvSpPr>
        <p:spPr>
          <a:xfrm>
            <a:off x="673769" y="2828925"/>
            <a:ext cx="4457700" cy="1800300"/>
          </a:xfrm>
          <a:prstGeom prst="parallelogram">
            <a:avLst>
              <a:gd name="adj" fmla="val 13376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Shape 265"/>
          <p:cNvSpPr txBox="1">
            <a:spLocks noGrp="1"/>
          </p:cNvSpPr>
          <p:nvPr>
            <p:ph type="ctrTitle"/>
          </p:nvPr>
        </p:nvSpPr>
        <p:spPr>
          <a:xfrm>
            <a:off x="921506" y="2828925"/>
            <a:ext cx="3970500" cy="18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grpSp>
        <p:nvGrpSpPr>
          <p:cNvPr id="266" name="Shape 266"/>
          <p:cNvGrpSpPr/>
          <p:nvPr/>
        </p:nvGrpSpPr>
        <p:grpSpPr>
          <a:xfrm>
            <a:off x="88640" y="2941319"/>
            <a:ext cx="765592" cy="152105"/>
            <a:chOff x="1736" y="1731"/>
            <a:chExt cx="3020" cy="600"/>
          </a:xfrm>
        </p:grpSpPr>
        <p:sp>
          <p:nvSpPr>
            <p:cNvPr id="267" name="Shape 267"/>
            <p:cNvSpPr/>
            <p:nvPr/>
          </p:nvSpPr>
          <p:spPr>
            <a:xfrm>
              <a:off x="2356" y="1731"/>
              <a:ext cx="2400" cy="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408" y="71017"/>
                  </a:moveTo>
                  <a:lnTo>
                    <a:pt x="10985" y="71017"/>
                  </a:lnTo>
                  <a:lnTo>
                    <a:pt x="10985" y="77811"/>
                  </a:lnTo>
                  <a:cubicBezTo>
                    <a:pt x="9424" y="77995"/>
                    <a:pt x="7887" y="78133"/>
                    <a:pt x="6490" y="78133"/>
                  </a:cubicBezTo>
                  <a:cubicBezTo>
                    <a:pt x="3133" y="78133"/>
                    <a:pt x="0" y="77490"/>
                    <a:pt x="0" y="61147"/>
                  </a:cubicBezTo>
                  <a:lnTo>
                    <a:pt x="0" y="780"/>
                  </a:lnTo>
                  <a:lnTo>
                    <a:pt x="2183" y="780"/>
                  </a:lnTo>
                  <a:lnTo>
                    <a:pt x="2183" y="56511"/>
                  </a:lnTo>
                  <a:cubicBezTo>
                    <a:pt x="2147" y="68446"/>
                    <a:pt x="2769" y="71017"/>
                    <a:pt x="6408" y="71017"/>
                  </a:cubicBezTo>
                  <a:close/>
                  <a:moveTo>
                    <a:pt x="13345" y="780"/>
                  </a:moveTo>
                  <a:cubicBezTo>
                    <a:pt x="12394" y="780"/>
                    <a:pt x="12100" y="2387"/>
                    <a:pt x="12100" y="6610"/>
                  </a:cubicBezTo>
                  <a:cubicBezTo>
                    <a:pt x="12100" y="10971"/>
                    <a:pt x="12347" y="12440"/>
                    <a:pt x="13345" y="12440"/>
                  </a:cubicBezTo>
                  <a:cubicBezTo>
                    <a:pt x="14330" y="12440"/>
                    <a:pt x="14589" y="10971"/>
                    <a:pt x="14589" y="6610"/>
                  </a:cubicBezTo>
                  <a:cubicBezTo>
                    <a:pt x="14624" y="2387"/>
                    <a:pt x="14342" y="780"/>
                    <a:pt x="13345" y="780"/>
                  </a:cubicBezTo>
                  <a:close/>
                  <a:moveTo>
                    <a:pt x="12359" y="77995"/>
                  </a:moveTo>
                  <a:lnTo>
                    <a:pt x="14424" y="77995"/>
                  </a:lnTo>
                  <a:lnTo>
                    <a:pt x="14424" y="18913"/>
                  </a:lnTo>
                  <a:lnTo>
                    <a:pt x="12359" y="18913"/>
                  </a:lnTo>
                  <a:lnTo>
                    <a:pt x="12359" y="77995"/>
                  </a:lnTo>
                  <a:close/>
                  <a:moveTo>
                    <a:pt x="23098" y="69089"/>
                  </a:moveTo>
                  <a:lnTo>
                    <a:pt x="18309" y="18913"/>
                  </a:lnTo>
                  <a:lnTo>
                    <a:pt x="16115" y="18913"/>
                  </a:lnTo>
                  <a:lnTo>
                    <a:pt x="21408" y="72991"/>
                  </a:lnTo>
                  <a:cubicBezTo>
                    <a:pt x="21772" y="76847"/>
                    <a:pt x="22276" y="78638"/>
                    <a:pt x="23051" y="78638"/>
                  </a:cubicBezTo>
                  <a:cubicBezTo>
                    <a:pt x="23802" y="78638"/>
                    <a:pt x="24295" y="76710"/>
                    <a:pt x="24671" y="72991"/>
                  </a:cubicBezTo>
                  <a:lnTo>
                    <a:pt x="30035" y="18913"/>
                  </a:lnTo>
                  <a:lnTo>
                    <a:pt x="27934" y="18913"/>
                  </a:lnTo>
                  <a:lnTo>
                    <a:pt x="23098" y="69089"/>
                  </a:lnTo>
                  <a:close/>
                  <a:moveTo>
                    <a:pt x="30492" y="48385"/>
                  </a:moveTo>
                  <a:cubicBezTo>
                    <a:pt x="30492" y="27039"/>
                    <a:pt x="32147" y="18133"/>
                    <a:pt x="37065" y="18133"/>
                  </a:cubicBezTo>
                  <a:cubicBezTo>
                    <a:pt x="42147" y="18133"/>
                    <a:pt x="43556" y="28462"/>
                    <a:pt x="43556" y="44667"/>
                  </a:cubicBezTo>
                  <a:cubicBezTo>
                    <a:pt x="43556" y="46273"/>
                    <a:pt x="43556" y="48569"/>
                    <a:pt x="43509" y="50359"/>
                  </a:cubicBezTo>
                  <a:cubicBezTo>
                    <a:pt x="41772" y="51461"/>
                    <a:pt x="38227" y="52792"/>
                    <a:pt x="36115" y="53114"/>
                  </a:cubicBezTo>
                  <a:lnTo>
                    <a:pt x="32558" y="53573"/>
                  </a:lnTo>
                  <a:cubicBezTo>
                    <a:pt x="32805" y="65692"/>
                    <a:pt x="33755" y="71843"/>
                    <a:pt x="37558" y="71843"/>
                  </a:cubicBezTo>
                  <a:cubicBezTo>
                    <a:pt x="39507" y="71843"/>
                    <a:pt x="41326" y="71017"/>
                    <a:pt x="42887" y="70237"/>
                  </a:cubicBezTo>
                  <a:lnTo>
                    <a:pt x="43098" y="76710"/>
                  </a:lnTo>
                  <a:cubicBezTo>
                    <a:pt x="41361" y="77674"/>
                    <a:pt x="39624" y="78638"/>
                    <a:pt x="36772" y="78638"/>
                  </a:cubicBezTo>
                  <a:cubicBezTo>
                    <a:pt x="31819" y="78638"/>
                    <a:pt x="30492" y="65830"/>
                    <a:pt x="30492" y="48385"/>
                  </a:cubicBezTo>
                  <a:close/>
                  <a:moveTo>
                    <a:pt x="32523" y="47605"/>
                  </a:moveTo>
                  <a:lnTo>
                    <a:pt x="36490" y="46778"/>
                  </a:lnTo>
                  <a:cubicBezTo>
                    <a:pt x="37805" y="46641"/>
                    <a:pt x="40082" y="45814"/>
                    <a:pt x="41443" y="45172"/>
                  </a:cubicBezTo>
                  <a:cubicBezTo>
                    <a:pt x="41490" y="44024"/>
                    <a:pt x="41490" y="42234"/>
                    <a:pt x="41490" y="40948"/>
                  </a:cubicBezTo>
                  <a:cubicBezTo>
                    <a:pt x="41490" y="30895"/>
                    <a:pt x="40375" y="24605"/>
                    <a:pt x="37065" y="24605"/>
                  </a:cubicBezTo>
                  <a:cubicBezTo>
                    <a:pt x="33309" y="24743"/>
                    <a:pt x="32523" y="32364"/>
                    <a:pt x="32523" y="47605"/>
                  </a:cubicBezTo>
                  <a:close/>
                  <a:moveTo>
                    <a:pt x="51267" y="77995"/>
                  </a:moveTo>
                  <a:lnTo>
                    <a:pt x="47265" y="77995"/>
                  </a:lnTo>
                  <a:lnTo>
                    <a:pt x="47265" y="2065"/>
                  </a:lnTo>
                  <a:cubicBezTo>
                    <a:pt x="48955" y="780"/>
                    <a:pt x="51314" y="0"/>
                    <a:pt x="53661" y="0"/>
                  </a:cubicBezTo>
                  <a:cubicBezTo>
                    <a:pt x="58004" y="0"/>
                    <a:pt x="61596" y="3397"/>
                    <a:pt x="61596" y="24284"/>
                  </a:cubicBezTo>
                  <a:cubicBezTo>
                    <a:pt x="61596" y="37872"/>
                    <a:pt x="60152" y="44345"/>
                    <a:pt x="57793" y="47100"/>
                  </a:cubicBezTo>
                  <a:lnTo>
                    <a:pt x="62300" y="77995"/>
                  </a:lnTo>
                  <a:lnTo>
                    <a:pt x="57711" y="77995"/>
                  </a:lnTo>
                  <a:lnTo>
                    <a:pt x="53661" y="48890"/>
                  </a:lnTo>
                  <a:cubicBezTo>
                    <a:pt x="52875" y="48890"/>
                    <a:pt x="51936" y="48706"/>
                    <a:pt x="51267" y="48569"/>
                  </a:cubicBezTo>
                  <a:lnTo>
                    <a:pt x="51267" y="77995"/>
                  </a:lnTo>
                  <a:close/>
                  <a:moveTo>
                    <a:pt x="51267" y="36082"/>
                  </a:moveTo>
                  <a:cubicBezTo>
                    <a:pt x="52100" y="36403"/>
                    <a:pt x="52875" y="36403"/>
                    <a:pt x="53708" y="36403"/>
                  </a:cubicBezTo>
                  <a:cubicBezTo>
                    <a:pt x="56185" y="36403"/>
                    <a:pt x="57629" y="33970"/>
                    <a:pt x="57629" y="24100"/>
                  </a:cubicBezTo>
                  <a:cubicBezTo>
                    <a:pt x="57629" y="15516"/>
                    <a:pt x="56643" y="12119"/>
                    <a:pt x="53791" y="12119"/>
                  </a:cubicBezTo>
                  <a:cubicBezTo>
                    <a:pt x="53004" y="12119"/>
                    <a:pt x="52100" y="12302"/>
                    <a:pt x="51267" y="12762"/>
                  </a:cubicBezTo>
                  <a:lnTo>
                    <a:pt x="51267" y="36082"/>
                  </a:lnTo>
                  <a:close/>
                  <a:moveTo>
                    <a:pt x="75985" y="37046"/>
                  </a:moveTo>
                  <a:lnTo>
                    <a:pt x="75985" y="61973"/>
                  </a:lnTo>
                  <a:cubicBezTo>
                    <a:pt x="75985" y="66013"/>
                    <a:pt x="75938" y="69410"/>
                    <a:pt x="75856" y="73129"/>
                  </a:cubicBezTo>
                  <a:cubicBezTo>
                    <a:pt x="74119" y="77169"/>
                    <a:pt x="71854" y="78638"/>
                    <a:pt x="69119" y="78638"/>
                  </a:cubicBezTo>
                  <a:cubicBezTo>
                    <a:pt x="64953" y="78638"/>
                    <a:pt x="63333" y="72302"/>
                    <a:pt x="63333" y="59862"/>
                  </a:cubicBezTo>
                  <a:cubicBezTo>
                    <a:pt x="63333" y="49533"/>
                    <a:pt x="64495" y="43060"/>
                    <a:pt x="67511" y="41132"/>
                  </a:cubicBezTo>
                  <a:cubicBezTo>
                    <a:pt x="69084" y="40122"/>
                    <a:pt x="70692" y="39801"/>
                    <a:pt x="72347" y="39663"/>
                  </a:cubicBezTo>
                  <a:cubicBezTo>
                    <a:pt x="72347" y="32869"/>
                    <a:pt x="71561" y="29793"/>
                    <a:pt x="69577" y="29793"/>
                  </a:cubicBezTo>
                  <a:cubicBezTo>
                    <a:pt x="67758" y="29793"/>
                    <a:pt x="65774" y="30573"/>
                    <a:pt x="64248" y="31216"/>
                  </a:cubicBezTo>
                  <a:lnTo>
                    <a:pt x="63955" y="20244"/>
                  </a:lnTo>
                  <a:cubicBezTo>
                    <a:pt x="65528" y="19097"/>
                    <a:pt x="67629" y="17949"/>
                    <a:pt x="69870" y="17949"/>
                  </a:cubicBezTo>
                  <a:cubicBezTo>
                    <a:pt x="73169" y="18133"/>
                    <a:pt x="75985" y="21851"/>
                    <a:pt x="75985" y="37046"/>
                  </a:cubicBezTo>
                  <a:close/>
                  <a:moveTo>
                    <a:pt x="72300" y="49211"/>
                  </a:moveTo>
                  <a:cubicBezTo>
                    <a:pt x="71185" y="49349"/>
                    <a:pt x="69870" y="49533"/>
                    <a:pt x="68838" y="50497"/>
                  </a:cubicBezTo>
                  <a:cubicBezTo>
                    <a:pt x="67511" y="51782"/>
                    <a:pt x="67018" y="53435"/>
                    <a:pt x="67018" y="59540"/>
                  </a:cubicBezTo>
                  <a:cubicBezTo>
                    <a:pt x="67018" y="65692"/>
                    <a:pt x="67922" y="67482"/>
                    <a:pt x="69577" y="67482"/>
                  </a:cubicBezTo>
                  <a:cubicBezTo>
                    <a:pt x="70399" y="67482"/>
                    <a:pt x="71431" y="67299"/>
                    <a:pt x="72218" y="65830"/>
                  </a:cubicBezTo>
                  <a:cubicBezTo>
                    <a:pt x="72300" y="63397"/>
                    <a:pt x="72300" y="60504"/>
                    <a:pt x="72300" y="57934"/>
                  </a:cubicBezTo>
                  <a:lnTo>
                    <a:pt x="72300" y="49211"/>
                  </a:lnTo>
                  <a:close/>
                  <a:moveTo>
                    <a:pt x="93133" y="18133"/>
                  </a:moveTo>
                  <a:cubicBezTo>
                    <a:pt x="91514" y="18133"/>
                    <a:pt x="89870" y="19418"/>
                    <a:pt x="88544" y="21530"/>
                  </a:cubicBezTo>
                  <a:cubicBezTo>
                    <a:pt x="87723" y="19418"/>
                    <a:pt x="86561" y="18133"/>
                    <a:pt x="84906" y="18133"/>
                  </a:cubicBezTo>
                  <a:cubicBezTo>
                    <a:pt x="82546" y="18133"/>
                    <a:pt x="80199" y="20061"/>
                    <a:pt x="78544" y="23641"/>
                  </a:cubicBezTo>
                  <a:cubicBezTo>
                    <a:pt x="78462" y="27360"/>
                    <a:pt x="78415" y="30757"/>
                    <a:pt x="78415" y="34797"/>
                  </a:cubicBezTo>
                  <a:lnTo>
                    <a:pt x="78415" y="77995"/>
                  </a:lnTo>
                  <a:lnTo>
                    <a:pt x="82136" y="77995"/>
                  </a:lnTo>
                  <a:lnTo>
                    <a:pt x="82136" y="39342"/>
                  </a:lnTo>
                  <a:cubicBezTo>
                    <a:pt x="82136" y="36725"/>
                    <a:pt x="82183" y="33833"/>
                    <a:pt x="82218" y="31400"/>
                  </a:cubicBezTo>
                  <a:cubicBezTo>
                    <a:pt x="82676" y="30436"/>
                    <a:pt x="83497" y="29793"/>
                    <a:pt x="84119" y="29793"/>
                  </a:cubicBezTo>
                  <a:cubicBezTo>
                    <a:pt x="86185" y="29793"/>
                    <a:pt x="86643" y="33970"/>
                    <a:pt x="86643" y="41591"/>
                  </a:cubicBezTo>
                  <a:lnTo>
                    <a:pt x="86643" y="77811"/>
                  </a:lnTo>
                  <a:lnTo>
                    <a:pt x="90399" y="77811"/>
                  </a:lnTo>
                  <a:lnTo>
                    <a:pt x="90399" y="40306"/>
                  </a:lnTo>
                  <a:cubicBezTo>
                    <a:pt x="90399" y="37368"/>
                    <a:pt x="90363" y="34475"/>
                    <a:pt x="90199" y="31859"/>
                  </a:cubicBezTo>
                  <a:cubicBezTo>
                    <a:pt x="90903" y="30573"/>
                    <a:pt x="91772" y="29931"/>
                    <a:pt x="92347" y="29931"/>
                  </a:cubicBezTo>
                  <a:cubicBezTo>
                    <a:pt x="94448" y="29931"/>
                    <a:pt x="94906" y="33970"/>
                    <a:pt x="94906" y="41775"/>
                  </a:cubicBezTo>
                  <a:lnTo>
                    <a:pt x="94906" y="77995"/>
                  </a:lnTo>
                  <a:lnTo>
                    <a:pt x="98673" y="77995"/>
                  </a:lnTo>
                  <a:lnTo>
                    <a:pt x="98673" y="40306"/>
                  </a:lnTo>
                  <a:cubicBezTo>
                    <a:pt x="98673" y="28324"/>
                    <a:pt x="97969" y="18133"/>
                    <a:pt x="93133" y="18133"/>
                  </a:cubicBezTo>
                  <a:close/>
                  <a:moveTo>
                    <a:pt x="114906" y="48385"/>
                  </a:moveTo>
                  <a:cubicBezTo>
                    <a:pt x="114906" y="71201"/>
                    <a:pt x="112840" y="78638"/>
                    <a:pt x="108215" y="78638"/>
                  </a:cubicBezTo>
                  <a:cubicBezTo>
                    <a:pt x="107300" y="78638"/>
                    <a:pt x="106232" y="78133"/>
                    <a:pt x="105316" y="77352"/>
                  </a:cubicBezTo>
                  <a:lnTo>
                    <a:pt x="105316" y="105539"/>
                  </a:lnTo>
                  <a:lnTo>
                    <a:pt x="101561" y="105539"/>
                  </a:lnTo>
                  <a:lnTo>
                    <a:pt x="101561" y="34797"/>
                  </a:lnTo>
                  <a:cubicBezTo>
                    <a:pt x="101561" y="30757"/>
                    <a:pt x="101607" y="27360"/>
                    <a:pt x="101690" y="23641"/>
                  </a:cubicBezTo>
                  <a:cubicBezTo>
                    <a:pt x="103380" y="19739"/>
                    <a:pt x="105692" y="18133"/>
                    <a:pt x="107758" y="18133"/>
                  </a:cubicBezTo>
                  <a:cubicBezTo>
                    <a:pt x="112805" y="18133"/>
                    <a:pt x="114906" y="25248"/>
                    <a:pt x="114906" y="48385"/>
                  </a:cubicBezTo>
                  <a:close/>
                  <a:moveTo>
                    <a:pt x="111150" y="48385"/>
                  </a:moveTo>
                  <a:cubicBezTo>
                    <a:pt x="111150" y="38699"/>
                    <a:pt x="111021" y="29609"/>
                    <a:pt x="107805" y="29609"/>
                  </a:cubicBezTo>
                  <a:cubicBezTo>
                    <a:pt x="106971" y="29609"/>
                    <a:pt x="106021" y="30114"/>
                    <a:pt x="105446" y="31216"/>
                  </a:cubicBezTo>
                  <a:cubicBezTo>
                    <a:pt x="105363" y="33649"/>
                    <a:pt x="105363" y="36587"/>
                    <a:pt x="105363" y="39158"/>
                  </a:cubicBezTo>
                  <a:lnTo>
                    <a:pt x="105363" y="65830"/>
                  </a:lnTo>
                  <a:cubicBezTo>
                    <a:pt x="105985" y="66656"/>
                    <a:pt x="106807" y="67161"/>
                    <a:pt x="107464" y="67161"/>
                  </a:cubicBezTo>
                  <a:cubicBezTo>
                    <a:pt x="111021" y="67161"/>
                    <a:pt x="111150" y="59219"/>
                    <a:pt x="111150" y="48385"/>
                  </a:cubicBezTo>
                  <a:close/>
                  <a:moveTo>
                    <a:pt x="34213" y="103244"/>
                  </a:moveTo>
                  <a:lnTo>
                    <a:pt x="34213" y="110359"/>
                  </a:lnTo>
                  <a:cubicBezTo>
                    <a:pt x="34213" y="111369"/>
                    <a:pt x="34213" y="112149"/>
                    <a:pt x="34178" y="113114"/>
                  </a:cubicBezTo>
                  <a:cubicBezTo>
                    <a:pt x="33720" y="114123"/>
                    <a:pt x="33145" y="114445"/>
                    <a:pt x="32476" y="114445"/>
                  </a:cubicBezTo>
                  <a:cubicBezTo>
                    <a:pt x="31408" y="114445"/>
                    <a:pt x="30950" y="112976"/>
                    <a:pt x="30950" y="109716"/>
                  </a:cubicBezTo>
                  <a:cubicBezTo>
                    <a:pt x="30950" y="106962"/>
                    <a:pt x="31244" y="105355"/>
                    <a:pt x="31983" y="104850"/>
                  </a:cubicBezTo>
                  <a:cubicBezTo>
                    <a:pt x="32441" y="104529"/>
                    <a:pt x="32969" y="104529"/>
                    <a:pt x="33556" y="104391"/>
                  </a:cubicBezTo>
                  <a:lnTo>
                    <a:pt x="33556" y="104070"/>
                  </a:lnTo>
                  <a:cubicBezTo>
                    <a:pt x="33556" y="101637"/>
                    <a:pt x="33309" y="100673"/>
                    <a:pt x="32605" y="100673"/>
                  </a:cubicBezTo>
                  <a:cubicBezTo>
                    <a:pt x="32147" y="100673"/>
                    <a:pt x="31654" y="100811"/>
                    <a:pt x="31244" y="101132"/>
                  </a:cubicBezTo>
                  <a:lnTo>
                    <a:pt x="31197" y="99204"/>
                  </a:lnTo>
                  <a:cubicBezTo>
                    <a:pt x="31654" y="98882"/>
                    <a:pt x="32112" y="98699"/>
                    <a:pt x="32687" y="98699"/>
                  </a:cubicBezTo>
                  <a:cubicBezTo>
                    <a:pt x="33509" y="98561"/>
                    <a:pt x="34213" y="99387"/>
                    <a:pt x="34213" y="103244"/>
                  </a:cubicBezTo>
                  <a:close/>
                  <a:moveTo>
                    <a:pt x="33556" y="106319"/>
                  </a:moveTo>
                  <a:cubicBezTo>
                    <a:pt x="33145" y="106319"/>
                    <a:pt x="32605" y="106503"/>
                    <a:pt x="32230" y="106641"/>
                  </a:cubicBezTo>
                  <a:cubicBezTo>
                    <a:pt x="31819" y="106962"/>
                    <a:pt x="31607" y="107605"/>
                    <a:pt x="31607" y="109579"/>
                  </a:cubicBezTo>
                  <a:cubicBezTo>
                    <a:pt x="31607" y="111690"/>
                    <a:pt x="31901" y="112333"/>
                    <a:pt x="32558" y="112333"/>
                  </a:cubicBezTo>
                  <a:cubicBezTo>
                    <a:pt x="32852" y="112333"/>
                    <a:pt x="33227" y="112149"/>
                    <a:pt x="33509" y="111690"/>
                  </a:cubicBezTo>
                  <a:cubicBezTo>
                    <a:pt x="33509" y="111048"/>
                    <a:pt x="33509" y="110038"/>
                    <a:pt x="33509" y="109395"/>
                  </a:cubicBezTo>
                  <a:lnTo>
                    <a:pt x="33509" y="106319"/>
                  </a:lnTo>
                  <a:lnTo>
                    <a:pt x="33556" y="106319"/>
                  </a:lnTo>
                  <a:close/>
                  <a:moveTo>
                    <a:pt x="37112" y="98561"/>
                  </a:moveTo>
                  <a:cubicBezTo>
                    <a:pt x="36361" y="98561"/>
                    <a:pt x="35786" y="99020"/>
                    <a:pt x="35328" y="99846"/>
                  </a:cubicBezTo>
                  <a:cubicBezTo>
                    <a:pt x="35328" y="100811"/>
                    <a:pt x="35293" y="101637"/>
                    <a:pt x="35293" y="102601"/>
                  </a:cubicBezTo>
                  <a:lnTo>
                    <a:pt x="35293" y="114261"/>
                  </a:lnTo>
                  <a:lnTo>
                    <a:pt x="35950" y="114261"/>
                  </a:lnTo>
                  <a:lnTo>
                    <a:pt x="35950" y="103565"/>
                  </a:lnTo>
                  <a:cubicBezTo>
                    <a:pt x="35950" y="102922"/>
                    <a:pt x="35950" y="101958"/>
                    <a:pt x="35950" y="101315"/>
                  </a:cubicBezTo>
                  <a:cubicBezTo>
                    <a:pt x="36161" y="100994"/>
                    <a:pt x="36572" y="100673"/>
                    <a:pt x="36854" y="100673"/>
                  </a:cubicBezTo>
                  <a:cubicBezTo>
                    <a:pt x="37769" y="100673"/>
                    <a:pt x="37887" y="101775"/>
                    <a:pt x="37887" y="104529"/>
                  </a:cubicBezTo>
                  <a:lnTo>
                    <a:pt x="37887" y="114123"/>
                  </a:lnTo>
                  <a:lnTo>
                    <a:pt x="38556" y="114123"/>
                  </a:lnTo>
                  <a:lnTo>
                    <a:pt x="38556" y="104070"/>
                  </a:lnTo>
                  <a:cubicBezTo>
                    <a:pt x="38638" y="100994"/>
                    <a:pt x="38474" y="98561"/>
                    <a:pt x="37112" y="98561"/>
                  </a:cubicBezTo>
                  <a:close/>
                  <a:moveTo>
                    <a:pt x="44741" y="103244"/>
                  </a:moveTo>
                  <a:lnTo>
                    <a:pt x="44741" y="110359"/>
                  </a:lnTo>
                  <a:cubicBezTo>
                    <a:pt x="44741" y="111369"/>
                    <a:pt x="44741" y="112149"/>
                    <a:pt x="44694" y="113114"/>
                  </a:cubicBezTo>
                  <a:cubicBezTo>
                    <a:pt x="44248" y="114123"/>
                    <a:pt x="43673" y="114445"/>
                    <a:pt x="43016" y="114445"/>
                  </a:cubicBezTo>
                  <a:cubicBezTo>
                    <a:pt x="41936" y="114445"/>
                    <a:pt x="41490" y="112976"/>
                    <a:pt x="41490" y="109716"/>
                  </a:cubicBezTo>
                  <a:cubicBezTo>
                    <a:pt x="41490" y="106962"/>
                    <a:pt x="41772" y="105355"/>
                    <a:pt x="42523" y="104850"/>
                  </a:cubicBezTo>
                  <a:cubicBezTo>
                    <a:pt x="42981" y="104529"/>
                    <a:pt x="43509" y="104529"/>
                    <a:pt x="44084" y="104391"/>
                  </a:cubicBezTo>
                  <a:lnTo>
                    <a:pt x="44084" y="104070"/>
                  </a:lnTo>
                  <a:cubicBezTo>
                    <a:pt x="44084" y="101637"/>
                    <a:pt x="43838" y="100673"/>
                    <a:pt x="43145" y="100673"/>
                  </a:cubicBezTo>
                  <a:cubicBezTo>
                    <a:pt x="42687" y="100673"/>
                    <a:pt x="42194" y="100811"/>
                    <a:pt x="41772" y="101132"/>
                  </a:cubicBezTo>
                  <a:lnTo>
                    <a:pt x="41737" y="99204"/>
                  </a:lnTo>
                  <a:cubicBezTo>
                    <a:pt x="42194" y="98882"/>
                    <a:pt x="42640" y="98699"/>
                    <a:pt x="43227" y="98699"/>
                  </a:cubicBezTo>
                  <a:cubicBezTo>
                    <a:pt x="44084" y="98561"/>
                    <a:pt x="44741" y="99387"/>
                    <a:pt x="44741" y="103244"/>
                  </a:cubicBezTo>
                  <a:close/>
                  <a:moveTo>
                    <a:pt x="44084" y="106319"/>
                  </a:moveTo>
                  <a:cubicBezTo>
                    <a:pt x="43673" y="106319"/>
                    <a:pt x="43180" y="106503"/>
                    <a:pt x="42769" y="106641"/>
                  </a:cubicBezTo>
                  <a:cubicBezTo>
                    <a:pt x="42359" y="106962"/>
                    <a:pt x="42147" y="107605"/>
                    <a:pt x="42147" y="109579"/>
                  </a:cubicBezTo>
                  <a:cubicBezTo>
                    <a:pt x="42147" y="111690"/>
                    <a:pt x="42441" y="112333"/>
                    <a:pt x="43098" y="112333"/>
                  </a:cubicBezTo>
                  <a:cubicBezTo>
                    <a:pt x="43392" y="112333"/>
                    <a:pt x="43755" y="112149"/>
                    <a:pt x="44037" y="111690"/>
                  </a:cubicBezTo>
                  <a:cubicBezTo>
                    <a:pt x="44037" y="111048"/>
                    <a:pt x="44037" y="110038"/>
                    <a:pt x="44037" y="109395"/>
                  </a:cubicBezTo>
                  <a:lnTo>
                    <a:pt x="44037" y="106319"/>
                  </a:lnTo>
                  <a:lnTo>
                    <a:pt x="44084" y="106319"/>
                  </a:lnTo>
                  <a:close/>
                  <a:moveTo>
                    <a:pt x="47676" y="112149"/>
                  </a:moveTo>
                  <a:cubicBezTo>
                    <a:pt x="46478" y="112149"/>
                    <a:pt x="46431" y="110221"/>
                    <a:pt x="46431" y="106319"/>
                  </a:cubicBezTo>
                  <a:cubicBezTo>
                    <a:pt x="46431" y="102096"/>
                    <a:pt x="46561" y="100673"/>
                    <a:pt x="47676" y="100673"/>
                  </a:cubicBezTo>
                  <a:cubicBezTo>
                    <a:pt x="47875" y="100673"/>
                    <a:pt x="48133" y="100811"/>
                    <a:pt x="48333" y="100994"/>
                  </a:cubicBezTo>
                  <a:lnTo>
                    <a:pt x="48380" y="99020"/>
                  </a:lnTo>
                  <a:cubicBezTo>
                    <a:pt x="48133" y="98699"/>
                    <a:pt x="47793" y="98561"/>
                    <a:pt x="47429" y="98561"/>
                  </a:cubicBezTo>
                  <a:cubicBezTo>
                    <a:pt x="45985" y="98561"/>
                    <a:pt x="45692" y="101315"/>
                    <a:pt x="45692" y="106319"/>
                  </a:cubicBezTo>
                  <a:cubicBezTo>
                    <a:pt x="45692" y="110680"/>
                    <a:pt x="45938" y="114445"/>
                    <a:pt x="47265" y="114445"/>
                  </a:cubicBezTo>
                  <a:cubicBezTo>
                    <a:pt x="47711" y="114445"/>
                    <a:pt x="48051" y="114261"/>
                    <a:pt x="48380" y="113940"/>
                  </a:cubicBezTo>
                  <a:lnTo>
                    <a:pt x="48298" y="111828"/>
                  </a:lnTo>
                  <a:cubicBezTo>
                    <a:pt x="48133" y="112012"/>
                    <a:pt x="47875" y="112149"/>
                    <a:pt x="47676" y="112149"/>
                  </a:cubicBezTo>
                  <a:close/>
                  <a:moveTo>
                    <a:pt x="52629" y="98699"/>
                  </a:moveTo>
                  <a:lnTo>
                    <a:pt x="51889" y="98699"/>
                  </a:lnTo>
                  <a:lnTo>
                    <a:pt x="50985" y="104208"/>
                  </a:lnTo>
                  <a:lnTo>
                    <a:pt x="50070" y="98699"/>
                  </a:lnTo>
                  <a:lnTo>
                    <a:pt x="49284" y="98699"/>
                  </a:lnTo>
                  <a:lnTo>
                    <a:pt x="50610" y="106182"/>
                  </a:lnTo>
                  <a:lnTo>
                    <a:pt x="49201" y="114261"/>
                  </a:lnTo>
                  <a:lnTo>
                    <a:pt x="49953" y="114261"/>
                  </a:lnTo>
                  <a:lnTo>
                    <a:pt x="50985" y="108293"/>
                  </a:lnTo>
                  <a:lnTo>
                    <a:pt x="52018" y="114261"/>
                  </a:lnTo>
                  <a:lnTo>
                    <a:pt x="52793" y="114261"/>
                  </a:lnTo>
                  <a:lnTo>
                    <a:pt x="51396" y="106182"/>
                  </a:lnTo>
                  <a:lnTo>
                    <a:pt x="52629" y="98699"/>
                  </a:lnTo>
                  <a:close/>
                  <a:moveTo>
                    <a:pt x="53579" y="114261"/>
                  </a:moveTo>
                  <a:lnTo>
                    <a:pt x="54284" y="114261"/>
                  </a:lnTo>
                  <a:lnTo>
                    <a:pt x="54284" y="98699"/>
                  </a:lnTo>
                  <a:lnTo>
                    <a:pt x="53579" y="98699"/>
                  </a:lnTo>
                  <a:lnTo>
                    <a:pt x="53579" y="114261"/>
                  </a:lnTo>
                  <a:close/>
                  <a:moveTo>
                    <a:pt x="53920" y="92547"/>
                  </a:moveTo>
                  <a:cubicBezTo>
                    <a:pt x="53591" y="92547"/>
                    <a:pt x="53497" y="93052"/>
                    <a:pt x="53497" y="94338"/>
                  </a:cubicBezTo>
                  <a:cubicBezTo>
                    <a:pt x="53497" y="95623"/>
                    <a:pt x="53591" y="96128"/>
                    <a:pt x="53920" y="96128"/>
                  </a:cubicBezTo>
                  <a:cubicBezTo>
                    <a:pt x="54260" y="96128"/>
                    <a:pt x="54330" y="95623"/>
                    <a:pt x="54330" y="94338"/>
                  </a:cubicBezTo>
                  <a:cubicBezTo>
                    <a:pt x="54330" y="93052"/>
                    <a:pt x="54260" y="92547"/>
                    <a:pt x="53920" y="92547"/>
                  </a:cubicBezTo>
                  <a:close/>
                  <a:moveTo>
                    <a:pt x="58744" y="106503"/>
                  </a:moveTo>
                  <a:cubicBezTo>
                    <a:pt x="58744" y="112195"/>
                    <a:pt x="58309" y="114445"/>
                    <a:pt x="57018" y="114445"/>
                  </a:cubicBezTo>
                  <a:cubicBezTo>
                    <a:pt x="55739" y="114445"/>
                    <a:pt x="55281" y="112333"/>
                    <a:pt x="55281" y="106503"/>
                  </a:cubicBezTo>
                  <a:cubicBezTo>
                    <a:pt x="55281" y="100673"/>
                    <a:pt x="55727" y="98561"/>
                    <a:pt x="57018" y="98561"/>
                  </a:cubicBezTo>
                  <a:cubicBezTo>
                    <a:pt x="58298" y="98561"/>
                    <a:pt x="58744" y="100856"/>
                    <a:pt x="58744" y="106503"/>
                  </a:cubicBezTo>
                  <a:close/>
                  <a:moveTo>
                    <a:pt x="58051" y="106503"/>
                  </a:moveTo>
                  <a:cubicBezTo>
                    <a:pt x="58051" y="102142"/>
                    <a:pt x="57793" y="100673"/>
                    <a:pt x="56971" y="100673"/>
                  </a:cubicBezTo>
                  <a:cubicBezTo>
                    <a:pt x="56150" y="100673"/>
                    <a:pt x="55903" y="101820"/>
                    <a:pt x="55903" y="106503"/>
                  </a:cubicBezTo>
                  <a:cubicBezTo>
                    <a:pt x="55903" y="111231"/>
                    <a:pt x="56150" y="112333"/>
                    <a:pt x="56971" y="112333"/>
                  </a:cubicBezTo>
                  <a:cubicBezTo>
                    <a:pt x="57793" y="112149"/>
                    <a:pt x="58051" y="110910"/>
                    <a:pt x="58051" y="106503"/>
                  </a:cubicBezTo>
                  <a:close/>
                  <a:moveTo>
                    <a:pt x="63791" y="98561"/>
                  </a:moveTo>
                  <a:cubicBezTo>
                    <a:pt x="63298" y="98561"/>
                    <a:pt x="62793" y="99020"/>
                    <a:pt x="62429" y="99709"/>
                  </a:cubicBezTo>
                  <a:cubicBezTo>
                    <a:pt x="62218" y="99020"/>
                    <a:pt x="61889" y="98561"/>
                    <a:pt x="61431" y="98561"/>
                  </a:cubicBezTo>
                  <a:cubicBezTo>
                    <a:pt x="60856" y="98561"/>
                    <a:pt x="60234" y="99020"/>
                    <a:pt x="59776" y="99846"/>
                  </a:cubicBezTo>
                  <a:cubicBezTo>
                    <a:pt x="59776" y="100811"/>
                    <a:pt x="59741" y="101637"/>
                    <a:pt x="59741" y="102601"/>
                  </a:cubicBezTo>
                  <a:lnTo>
                    <a:pt x="59741" y="114261"/>
                  </a:lnTo>
                  <a:lnTo>
                    <a:pt x="60399" y="114261"/>
                  </a:lnTo>
                  <a:lnTo>
                    <a:pt x="60399" y="103565"/>
                  </a:lnTo>
                  <a:cubicBezTo>
                    <a:pt x="60399" y="102922"/>
                    <a:pt x="60399" y="101958"/>
                    <a:pt x="60399" y="101315"/>
                  </a:cubicBezTo>
                  <a:cubicBezTo>
                    <a:pt x="60610" y="100994"/>
                    <a:pt x="60938" y="100673"/>
                    <a:pt x="61185" y="100673"/>
                  </a:cubicBezTo>
                  <a:cubicBezTo>
                    <a:pt x="61936" y="100673"/>
                    <a:pt x="62100" y="101958"/>
                    <a:pt x="62100" y="104529"/>
                  </a:cubicBezTo>
                  <a:lnTo>
                    <a:pt x="62100" y="114261"/>
                  </a:lnTo>
                  <a:lnTo>
                    <a:pt x="62758" y="114261"/>
                  </a:lnTo>
                  <a:lnTo>
                    <a:pt x="62758" y="104208"/>
                  </a:lnTo>
                  <a:cubicBezTo>
                    <a:pt x="62758" y="103244"/>
                    <a:pt x="62758" y="102463"/>
                    <a:pt x="62676" y="101637"/>
                  </a:cubicBezTo>
                  <a:cubicBezTo>
                    <a:pt x="62969" y="100994"/>
                    <a:pt x="63333" y="100811"/>
                    <a:pt x="63544" y="100811"/>
                  </a:cubicBezTo>
                  <a:cubicBezTo>
                    <a:pt x="64284" y="100811"/>
                    <a:pt x="64448" y="102096"/>
                    <a:pt x="64448" y="104713"/>
                  </a:cubicBezTo>
                  <a:lnTo>
                    <a:pt x="64448" y="114445"/>
                  </a:lnTo>
                  <a:lnTo>
                    <a:pt x="65117" y="114445"/>
                  </a:lnTo>
                  <a:lnTo>
                    <a:pt x="65117" y="104391"/>
                  </a:lnTo>
                  <a:cubicBezTo>
                    <a:pt x="65152" y="101132"/>
                    <a:pt x="64988" y="98561"/>
                    <a:pt x="63791" y="98561"/>
                  </a:cubicBezTo>
                  <a:close/>
                  <a:moveTo>
                    <a:pt x="70117" y="112149"/>
                  </a:moveTo>
                  <a:cubicBezTo>
                    <a:pt x="68920" y="112149"/>
                    <a:pt x="68873" y="110221"/>
                    <a:pt x="68873" y="106319"/>
                  </a:cubicBezTo>
                  <a:cubicBezTo>
                    <a:pt x="68873" y="102096"/>
                    <a:pt x="69002" y="100673"/>
                    <a:pt x="70117" y="100673"/>
                  </a:cubicBezTo>
                  <a:cubicBezTo>
                    <a:pt x="70316" y="100673"/>
                    <a:pt x="70563" y="100811"/>
                    <a:pt x="70774" y="100994"/>
                  </a:cubicBezTo>
                  <a:lnTo>
                    <a:pt x="70821" y="99020"/>
                  </a:lnTo>
                  <a:cubicBezTo>
                    <a:pt x="70563" y="98699"/>
                    <a:pt x="70234" y="98561"/>
                    <a:pt x="69870" y="98561"/>
                  </a:cubicBezTo>
                  <a:cubicBezTo>
                    <a:pt x="68415" y="98561"/>
                    <a:pt x="68133" y="101315"/>
                    <a:pt x="68133" y="106319"/>
                  </a:cubicBezTo>
                  <a:cubicBezTo>
                    <a:pt x="68133" y="110680"/>
                    <a:pt x="68380" y="114445"/>
                    <a:pt x="69694" y="114445"/>
                  </a:cubicBezTo>
                  <a:cubicBezTo>
                    <a:pt x="70152" y="114445"/>
                    <a:pt x="70481" y="114261"/>
                    <a:pt x="70821" y="113940"/>
                  </a:cubicBezTo>
                  <a:lnTo>
                    <a:pt x="70727" y="111828"/>
                  </a:lnTo>
                  <a:cubicBezTo>
                    <a:pt x="70563" y="112012"/>
                    <a:pt x="70316" y="112149"/>
                    <a:pt x="70117" y="112149"/>
                  </a:cubicBezTo>
                  <a:close/>
                  <a:moveTo>
                    <a:pt x="74988" y="106503"/>
                  </a:moveTo>
                  <a:cubicBezTo>
                    <a:pt x="74988" y="112195"/>
                    <a:pt x="74530" y="114445"/>
                    <a:pt x="73251" y="114445"/>
                  </a:cubicBezTo>
                  <a:cubicBezTo>
                    <a:pt x="71971" y="114445"/>
                    <a:pt x="71514" y="112333"/>
                    <a:pt x="71514" y="106503"/>
                  </a:cubicBezTo>
                  <a:cubicBezTo>
                    <a:pt x="71514" y="100673"/>
                    <a:pt x="71971" y="98561"/>
                    <a:pt x="73251" y="98561"/>
                  </a:cubicBezTo>
                  <a:cubicBezTo>
                    <a:pt x="74530" y="98561"/>
                    <a:pt x="74988" y="100856"/>
                    <a:pt x="74988" y="106503"/>
                  </a:cubicBezTo>
                  <a:close/>
                  <a:moveTo>
                    <a:pt x="74330" y="106503"/>
                  </a:moveTo>
                  <a:cubicBezTo>
                    <a:pt x="74330" y="102142"/>
                    <a:pt x="74084" y="100673"/>
                    <a:pt x="73251" y="100673"/>
                  </a:cubicBezTo>
                  <a:cubicBezTo>
                    <a:pt x="72429" y="100673"/>
                    <a:pt x="72183" y="101820"/>
                    <a:pt x="72183" y="106503"/>
                  </a:cubicBezTo>
                  <a:cubicBezTo>
                    <a:pt x="72183" y="111231"/>
                    <a:pt x="72429" y="112333"/>
                    <a:pt x="73251" y="112333"/>
                  </a:cubicBezTo>
                  <a:cubicBezTo>
                    <a:pt x="74084" y="112149"/>
                    <a:pt x="74330" y="110910"/>
                    <a:pt x="74330" y="106503"/>
                  </a:cubicBezTo>
                  <a:close/>
                  <a:moveTo>
                    <a:pt x="80035" y="98561"/>
                  </a:moveTo>
                  <a:cubicBezTo>
                    <a:pt x="79530" y="98561"/>
                    <a:pt x="79037" y="99020"/>
                    <a:pt x="78661" y="99709"/>
                  </a:cubicBezTo>
                  <a:cubicBezTo>
                    <a:pt x="78462" y="99020"/>
                    <a:pt x="78133" y="98561"/>
                    <a:pt x="77676" y="98561"/>
                  </a:cubicBezTo>
                  <a:cubicBezTo>
                    <a:pt x="77100" y="98561"/>
                    <a:pt x="76478" y="99020"/>
                    <a:pt x="76021" y="99846"/>
                  </a:cubicBezTo>
                  <a:cubicBezTo>
                    <a:pt x="76021" y="100811"/>
                    <a:pt x="75985" y="101637"/>
                    <a:pt x="75985" y="102601"/>
                  </a:cubicBezTo>
                  <a:lnTo>
                    <a:pt x="75985" y="114261"/>
                  </a:lnTo>
                  <a:lnTo>
                    <a:pt x="76643" y="114261"/>
                  </a:lnTo>
                  <a:lnTo>
                    <a:pt x="76643" y="103565"/>
                  </a:lnTo>
                  <a:cubicBezTo>
                    <a:pt x="76643" y="102922"/>
                    <a:pt x="76643" y="101958"/>
                    <a:pt x="76643" y="101315"/>
                  </a:cubicBezTo>
                  <a:cubicBezTo>
                    <a:pt x="76854" y="100994"/>
                    <a:pt x="77183" y="100673"/>
                    <a:pt x="77429" y="100673"/>
                  </a:cubicBezTo>
                  <a:cubicBezTo>
                    <a:pt x="78169" y="100673"/>
                    <a:pt x="78333" y="101958"/>
                    <a:pt x="78333" y="104529"/>
                  </a:cubicBezTo>
                  <a:lnTo>
                    <a:pt x="78333" y="114261"/>
                  </a:lnTo>
                  <a:lnTo>
                    <a:pt x="79002" y="114261"/>
                  </a:lnTo>
                  <a:lnTo>
                    <a:pt x="79002" y="104208"/>
                  </a:lnTo>
                  <a:cubicBezTo>
                    <a:pt x="79002" y="103244"/>
                    <a:pt x="79002" y="102463"/>
                    <a:pt x="78920" y="101637"/>
                  </a:cubicBezTo>
                  <a:cubicBezTo>
                    <a:pt x="79201" y="100994"/>
                    <a:pt x="79577" y="100811"/>
                    <a:pt x="79788" y="100811"/>
                  </a:cubicBezTo>
                  <a:cubicBezTo>
                    <a:pt x="80528" y="100811"/>
                    <a:pt x="80692" y="102096"/>
                    <a:pt x="80692" y="104713"/>
                  </a:cubicBezTo>
                  <a:lnTo>
                    <a:pt x="80692" y="114445"/>
                  </a:lnTo>
                  <a:lnTo>
                    <a:pt x="81349" y="114445"/>
                  </a:lnTo>
                  <a:lnTo>
                    <a:pt x="81349" y="104391"/>
                  </a:lnTo>
                  <a:cubicBezTo>
                    <a:pt x="81431" y="101132"/>
                    <a:pt x="81267" y="98561"/>
                    <a:pt x="80035" y="98561"/>
                  </a:cubicBezTo>
                  <a:close/>
                  <a:moveTo>
                    <a:pt x="85938" y="106503"/>
                  </a:moveTo>
                  <a:cubicBezTo>
                    <a:pt x="85938" y="112471"/>
                    <a:pt x="85446" y="114445"/>
                    <a:pt x="84248" y="114445"/>
                  </a:cubicBezTo>
                  <a:cubicBezTo>
                    <a:pt x="83920" y="114445"/>
                    <a:pt x="83579" y="114261"/>
                    <a:pt x="83251" y="113940"/>
                  </a:cubicBezTo>
                  <a:lnTo>
                    <a:pt x="83251" y="119954"/>
                  </a:lnTo>
                  <a:lnTo>
                    <a:pt x="82593" y="119954"/>
                  </a:lnTo>
                  <a:lnTo>
                    <a:pt x="82593" y="102601"/>
                  </a:lnTo>
                  <a:cubicBezTo>
                    <a:pt x="82593" y="101637"/>
                    <a:pt x="82593" y="100811"/>
                    <a:pt x="82629" y="99846"/>
                  </a:cubicBezTo>
                  <a:cubicBezTo>
                    <a:pt x="83086" y="98882"/>
                    <a:pt x="83626" y="98561"/>
                    <a:pt x="84166" y="98561"/>
                  </a:cubicBezTo>
                  <a:cubicBezTo>
                    <a:pt x="85399" y="98561"/>
                    <a:pt x="85938" y="100351"/>
                    <a:pt x="85938" y="106503"/>
                  </a:cubicBezTo>
                  <a:close/>
                  <a:moveTo>
                    <a:pt x="85234" y="106503"/>
                  </a:moveTo>
                  <a:cubicBezTo>
                    <a:pt x="85234" y="102922"/>
                    <a:pt x="85070" y="100673"/>
                    <a:pt x="84119" y="100673"/>
                  </a:cubicBezTo>
                  <a:cubicBezTo>
                    <a:pt x="83838" y="100673"/>
                    <a:pt x="83497" y="100811"/>
                    <a:pt x="83298" y="101315"/>
                  </a:cubicBezTo>
                  <a:cubicBezTo>
                    <a:pt x="83298" y="101958"/>
                    <a:pt x="83298" y="102922"/>
                    <a:pt x="83298" y="103565"/>
                  </a:cubicBezTo>
                  <a:lnTo>
                    <a:pt x="83298" y="111828"/>
                  </a:lnTo>
                  <a:cubicBezTo>
                    <a:pt x="83497" y="112149"/>
                    <a:pt x="83838" y="112333"/>
                    <a:pt x="84084" y="112333"/>
                  </a:cubicBezTo>
                  <a:cubicBezTo>
                    <a:pt x="85117" y="112333"/>
                    <a:pt x="85234" y="110221"/>
                    <a:pt x="85234" y="106503"/>
                  </a:cubicBezTo>
                  <a:close/>
                  <a:moveTo>
                    <a:pt x="89953" y="103244"/>
                  </a:moveTo>
                  <a:lnTo>
                    <a:pt x="89953" y="110359"/>
                  </a:lnTo>
                  <a:cubicBezTo>
                    <a:pt x="89953" y="111369"/>
                    <a:pt x="89953" y="112149"/>
                    <a:pt x="89906" y="113114"/>
                  </a:cubicBezTo>
                  <a:cubicBezTo>
                    <a:pt x="89448" y="114123"/>
                    <a:pt x="88873" y="114445"/>
                    <a:pt x="88215" y="114445"/>
                  </a:cubicBezTo>
                  <a:cubicBezTo>
                    <a:pt x="87136" y="114445"/>
                    <a:pt x="86678" y="112976"/>
                    <a:pt x="86678" y="109716"/>
                  </a:cubicBezTo>
                  <a:cubicBezTo>
                    <a:pt x="86678" y="106962"/>
                    <a:pt x="86971" y="105355"/>
                    <a:pt x="87723" y="104850"/>
                  </a:cubicBezTo>
                  <a:cubicBezTo>
                    <a:pt x="88169" y="104529"/>
                    <a:pt x="88708" y="104529"/>
                    <a:pt x="89284" y="104391"/>
                  </a:cubicBezTo>
                  <a:lnTo>
                    <a:pt x="89284" y="104070"/>
                  </a:lnTo>
                  <a:cubicBezTo>
                    <a:pt x="89284" y="101637"/>
                    <a:pt x="89037" y="100673"/>
                    <a:pt x="88333" y="100673"/>
                  </a:cubicBezTo>
                  <a:cubicBezTo>
                    <a:pt x="87887" y="100673"/>
                    <a:pt x="87382" y="100811"/>
                    <a:pt x="86971" y="101132"/>
                  </a:cubicBezTo>
                  <a:lnTo>
                    <a:pt x="86936" y="99204"/>
                  </a:lnTo>
                  <a:cubicBezTo>
                    <a:pt x="87382" y="98882"/>
                    <a:pt x="87840" y="98699"/>
                    <a:pt x="88415" y="98699"/>
                  </a:cubicBezTo>
                  <a:cubicBezTo>
                    <a:pt x="89284" y="98561"/>
                    <a:pt x="89953" y="99387"/>
                    <a:pt x="89953" y="103244"/>
                  </a:cubicBezTo>
                  <a:close/>
                  <a:moveTo>
                    <a:pt x="89284" y="106319"/>
                  </a:moveTo>
                  <a:cubicBezTo>
                    <a:pt x="88873" y="106319"/>
                    <a:pt x="88333" y="106503"/>
                    <a:pt x="87969" y="106641"/>
                  </a:cubicBezTo>
                  <a:cubicBezTo>
                    <a:pt x="87546" y="106962"/>
                    <a:pt x="87347" y="107605"/>
                    <a:pt x="87347" y="109579"/>
                  </a:cubicBezTo>
                  <a:cubicBezTo>
                    <a:pt x="87347" y="111690"/>
                    <a:pt x="87629" y="112333"/>
                    <a:pt x="88298" y="112333"/>
                  </a:cubicBezTo>
                  <a:cubicBezTo>
                    <a:pt x="88579" y="112333"/>
                    <a:pt x="88955" y="112149"/>
                    <a:pt x="89248" y="111690"/>
                  </a:cubicBezTo>
                  <a:cubicBezTo>
                    <a:pt x="89248" y="111048"/>
                    <a:pt x="89248" y="110038"/>
                    <a:pt x="89248" y="109395"/>
                  </a:cubicBezTo>
                  <a:lnTo>
                    <a:pt x="89248" y="106319"/>
                  </a:lnTo>
                  <a:lnTo>
                    <a:pt x="89284" y="106319"/>
                  </a:lnTo>
                  <a:close/>
                  <a:moveTo>
                    <a:pt x="92887" y="98561"/>
                  </a:moveTo>
                  <a:cubicBezTo>
                    <a:pt x="92136" y="98561"/>
                    <a:pt x="91561" y="99020"/>
                    <a:pt x="91103" y="99846"/>
                  </a:cubicBezTo>
                  <a:cubicBezTo>
                    <a:pt x="91103" y="100811"/>
                    <a:pt x="91068" y="101637"/>
                    <a:pt x="91068" y="102601"/>
                  </a:cubicBezTo>
                  <a:lnTo>
                    <a:pt x="91068" y="114261"/>
                  </a:lnTo>
                  <a:lnTo>
                    <a:pt x="91725" y="114261"/>
                  </a:lnTo>
                  <a:lnTo>
                    <a:pt x="91725" y="103565"/>
                  </a:lnTo>
                  <a:cubicBezTo>
                    <a:pt x="91725" y="102922"/>
                    <a:pt x="91725" y="101958"/>
                    <a:pt x="91725" y="101315"/>
                  </a:cubicBezTo>
                  <a:cubicBezTo>
                    <a:pt x="91936" y="100994"/>
                    <a:pt x="92347" y="100673"/>
                    <a:pt x="92629" y="100673"/>
                  </a:cubicBezTo>
                  <a:cubicBezTo>
                    <a:pt x="93544" y="100673"/>
                    <a:pt x="93673" y="101775"/>
                    <a:pt x="93673" y="104529"/>
                  </a:cubicBezTo>
                  <a:lnTo>
                    <a:pt x="93673" y="114123"/>
                  </a:lnTo>
                  <a:lnTo>
                    <a:pt x="94330" y="114123"/>
                  </a:lnTo>
                  <a:lnTo>
                    <a:pt x="94330" y="104070"/>
                  </a:lnTo>
                  <a:cubicBezTo>
                    <a:pt x="94366" y="100994"/>
                    <a:pt x="94248" y="98561"/>
                    <a:pt x="92887" y="98561"/>
                  </a:cubicBezTo>
                  <a:close/>
                  <a:moveTo>
                    <a:pt x="96936" y="109716"/>
                  </a:moveTo>
                  <a:lnTo>
                    <a:pt x="95739" y="98699"/>
                  </a:lnTo>
                  <a:lnTo>
                    <a:pt x="94988" y="98699"/>
                  </a:lnTo>
                  <a:lnTo>
                    <a:pt x="96596" y="113114"/>
                  </a:lnTo>
                  <a:lnTo>
                    <a:pt x="95985" y="119954"/>
                  </a:lnTo>
                  <a:lnTo>
                    <a:pt x="96690" y="119954"/>
                  </a:lnTo>
                  <a:lnTo>
                    <a:pt x="98544" y="98699"/>
                  </a:lnTo>
                  <a:lnTo>
                    <a:pt x="97840" y="98699"/>
                  </a:lnTo>
                  <a:lnTo>
                    <a:pt x="96936" y="109716"/>
                  </a:lnTo>
                  <a:close/>
                  <a:moveTo>
                    <a:pt x="119988" y="72807"/>
                  </a:moveTo>
                  <a:cubicBezTo>
                    <a:pt x="119988" y="73634"/>
                    <a:pt x="119953" y="74276"/>
                    <a:pt x="119870" y="74919"/>
                  </a:cubicBezTo>
                  <a:cubicBezTo>
                    <a:pt x="119788" y="75562"/>
                    <a:pt x="119706" y="76067"/>
                    <a:pt x="119577" y="76526"/>
                  </a:cubicBezTo>
                  <a:cubicBezTo>
                    <a:pt x="119448" y="77031"/>
                    <a:pt x="119330" y="77352"/>
                    <a:pt x="119166" y="77674"/>
                  </a:cubicBezTo>
                  <a:cubicBezTo>
                    <a:pt x="119002" y="77995"/>
                    <a:pt x="118838" y="77995"/>
                    <a:pt x="118673" y="77995"/>
                  </a:cubicBezTo>
                  <a:cubicBezTo>
                    <a:pt x="118462" y="77995"/>
                    <a:pt x="118298" y="77811"/>
                    <a:pt x="118133" y="77674"/>
                  </a:cubicBezTo>
                  <a:cubicBezTo>
                    <a:pt x="117969" y="77352"/>
                    <a:pt x="117840" y="77031"/>
                    <a:pt x="117723" y="76526"/>
                  </a:cubicBezTo>
                  <a:cubicBezTo>
                    <a:pt x="117593" y="76067"/>
                    <a:pt x="117511" y="75562"/>
                    <a:pt x="117429" y="74919"/>
                  </a:cubicBezTo>
                  <a:cubicBezTo>
                    <a:pt x="117347" y="74276"/>
                    <a:pt x="117347" y="73634"/>
                    <a:pt x="117347" y="72807"/>
                  </a:cubicBezTo>
                  <a:cubicBezTo>
                    <a:pt x="117347" y="71981"/>
                    <a:pt x="117382" y="71338"/>
                    <a:pt x="117464" y="70696"/>
                  </a:cubicBezTo>
                  <a:cubicBezTo>
                    <a:pt x="117558" y="70053"/>
                    <a:pt x="117640" y="69594"/>
                    <a:pt x="117758" y="69089"/>
                  </a:cubicBezTo>
                  <a:cubicBezTo>
                    <a:pt x="117887" y="68630"/>
                    <a:pt x="118004" y="68263"/>
                    <a:pt x="118169" y="67941"/>
                  </a:cubicBezTo>
                  <a:cubicBezTo>
                    <a:pt x="118333" y="67620"/>
                    <a:pt x="118509" y="67620"/>
                    <a:pt x="118673" y="67620"/>
                  </a:cubicBezTo>
                  <a:cubicBezTo>
                    <a:pt x="118838" y="67620"/>
                    <a:pt x="119002" y="67804"/>
                    <a:pt x="119166" y="67941"/>
                  </a:cubicBezTo>
                  <a:cubicBezTo>
                    <a:pt x="119330" y="68263"/>
                    <a:pt x="119448" y="68584"/>
                    <a:pt x="119577" y="69089"/>
                  </a:cubicBezTo>
                  <a:cubicBezTo>
                    <a:pt x="119706" y="69548"/>
                    <a:pt x="119788" y="70053"/>
                    <a:pt x="119870" y="70696"/>
                  </a:cubicBezTo>
                  <a:cubicBezTo>
                    <a:pt x="119988" y="71338"/>
                    <a:pt x="119988" y="72165"/>
                    <a:pt x="119988" y="72807"/>
                  </a:cubicBezTo>
                  <a:close/>
                  <a:moveTo>
                    <a:pt x="119741" y="72807"/>
                  </a:moveTo>
                  <a:cubicBezTo>
                    <a:pt x="119741" y="72165"/>
                    <a:pt x="119706" y="71522"/>
                    <a:pt x="119659" y="71017"/>
                  </a:cubicBezTo>
                  <a:cubicBezTo>
                    <a:pt x="119624" y="70558"/>
                    <a:pt x="119542" y="70053"/>
                    <a:pt x="119448" y="69732"/>
                  </a:cubicBezTo>
                  <a:cubicBezTo>
                    <a:pt x="119366" y="69410"/>
                    <a:pt x="119248" y="69089"/>
                    <a:pt x="119119" y="68905"/>
                  </a:cubicBezTo>
                  <a:cubicBezTo>
                    <a:pt x="119002" y="68768"/>
                    <a:pt x="118873" y="68584"/>
                    <a:pt x="118708" y="68584"/>
                  </a:cubicBezTo>
                  <a:cubicBezTo>
                    <a:pt x="118544" y="68584"/>
                    <a:pt x="118427" y="68768"/>
                    <a:pt x="118298" y="68905"/>
                  </a:cubicBezTo>
                  <a:cubicBezTo>
                    <a:pt x="118180" y="69089"/>
                    <a:pt x="118051" y="69410"/>
                    <a:pt x="117969" y="69732"/>
                  </a:cubicBezTo>
                  <a:cubicBezTo>
                    <a:pt x="117887" y="70053"/>
                    <a:pt x="117805" y="70558"/>
                    <a:pt x="117758" y="71017"/>
                  </a:cubicBezTo>
                  <a:cubicBezTo>
                    <a:pt x="117723" y="71522"/>
                    <a:pt x="117676" y="72165"/>
                    <a:pt x="117676" y="72807"/>
                  </a:cubicBezTo>
                  <a:cubicBezTo>
                    <a:pt x="117676" y="73450"/>
                    <a:pt x="117723" y="73955"/>
                    <a:pt x="117758" y="74414"/>
                  </a:cubicBezTo>
                  <a:cubicBezTo>
                    <a:pt x="117805" y="74919"/>
                    <a:pt x="117887" y="75378"/>
                    <a:pt x="117969" y="75700"/>
                  </a:cubicBezTo>
                  <a:cubicBezTo>
                    <a:pt x="118051" y="76067"/>
                    <a:pt x="118169" y="76388"/>
                    <a:pt x="118298" y="76710"/>
                  </a:cubicBezTo>
                  <a:cubicBezTo>
                    <a:pt x="118415" y="76847"/>
                    <a:pt x="118591" y="77031"/>
                    <a:pt x="118708" y="77031"/>
                  </a:cubicBezTo>
                  <a:cubicBezTo>
                    <a:pt x="118838" y="77031"/>
                    <a:pt x="119002" y="76893"/>
                    <a:pt x="119119" y="76710"/>
                  </a:cubicBezTo>
                  <a:cubicBezTo>
                    <a:pt x="119248" y="76572"/>
                    <a:pt x="119366" y="76205"/>
                    <a:pt x="119448" y="75883"/>
                  </a:cubicBezTo>
                  <a:cubicBezTo>
                    <a:pt x="119542" y="75562"/>
                    <a:pt x="119624" y="75057"/>
                    <a:pt x="119659" y="74598"/>
                  </a:cubicBezTo>
                  <a:cubicBezTo>
                    <a:pt x="119706" y="74093"/>
                    <a:pt x="119741" y="73450"/>
                    <a:pt x="119741" y="72807"/>
                  </a:cubicBezTo>
                  <a:close/>
                  <a:moveTo>
                    <a:pt x="118920" y="73312"/>
                  </a:moveTo>
                  <a:lnTo>
                    <a:pt x="119330" y="75883"/>
                  </a:lnTo>
                  <a:lnTo>
                    <a:pt x="119037" y="75883"/>
                  </a:lnTo>
                  <a:lnTo>
                    <a:pt x="118673" y="73450"/>
                  </a:lnTo>
                  <a:lnTo>
                    <a:pt x="118415" y="73450"/>
                  </a:lnTo>
                  <a:lnTo>
                    <a:pt x="118415" y="75883"/>
                  </a:lnTo>
                  <a:lnTo>
                    <a:pt x="118169" y="75883"/>
                  </a:lnTo>
                  <a:lnTo>
                    <a:pt x="118169" y="70053"/>
                  </a:lnTo>
                  <a:lnTo>
                    <a:pt x="118755" y="70053"/>
                  </a:lnTo>
                  <a:cubicBezTo>
                    <a:pt x="118920" y="70053"/>
                    <a:pt x="119084" y="70237"/>
                    <a:pt x="119166" y="70374"/>
                  </a:cubicBezTo>
                  <a:cubicBezTo>
                    <a:pt x="119248" y="70696"/>
                    <a:pt x="119284" y="71017"/>
                    <a:pt x="119284" y="71660"/>
                  </a:cubicBezTo>
                  <a:cubicBezTo>
                    <a:pt x="119284" y="72165"/>
                    <a:pt x="119248" y="72624"/>
                    <a:pt x="119166" y="72807"/>
                  </a:cubicBezTo>
                  <a:cubicBezTo>
                    <a:pt x="119119" y="73129"/>
                    <a:pt x="119037" y="73312"/>
                    <a:pt x="118920" y="73312"/>
                  </a:cubicBezTo>
                  <a:close/>
                  <a:moveTo>
                    <a:pt x="118838" y="72486"/>
                  </a:moveTo>
                  <a:cubicBezTo>
                    <a:pt x="118873" y="72486"/>
                    <a:pt x="118920" y="72486"/>
                    <a:pt x="118955" y="72302"/>
                  </a:cubicBezTo>
                  <a:cubicBezTo>
                    <a:pt x="119002" y="72302"/>
                    <a:pt x="119002" y="72165"/>
                    <a:pt x="119037" y="71981"/>
                  </a:cubicBezTo>
                  <a:cubicBezTo>
                    <a:pt x="119037" y="71843"/>
                    <a:pt x="119084" y="71660"/>
                    <a:pt x="119084" y="71522"/>
                  </a:cubicBezTo>
                  <a:cubicBezTo>
                    <a:pt x="119084" y="71338"/>
                    <a:pt x="119084" y="71201"/>
                    <a:pt x="119037" y="71017"/>
                  </a:cubicBezTo>
                  <a:cubicBezTo>
                    <a:pt x="119037" y="70879"/>
                    <a:pt x="119002" y="70879"/>
                    <a:pt x="118955" y="70879"/>
                  </a:cubicBezTo>
                  <a:cubicBezTo>
                    <a:pt x="118920" y="70879"/>
                    <a:pt x="118884" y="70696"/>
                    <a:pt x="118838" y="70696"/>
                  </a:cubicBezTo>
                  <a:cubicBezTo>
                    <a:pt x="118802" y="70696"/>
                    <a:pt x="118755" y="70696"/>
                    <a:pt x="118708" y="70696"/>
                  </a:cubicBezTo>
                  <a:lnTo>
                    <a:pt x="118415" y="70696"/>
                  </a:lnTo>
                  <a:lnTo>
                    <a:pt x="118415" y="72302"/>
                  </a:lnTo>
                  <a:lnTo>
                    <a:pt x="118708" y="72302"/>
                  </a:lnTo>
                  <a:cubicBezTo>
                    <a:pt x="118755" y="72624"/>
                    <a:pt x="118791" y="72486"/>
                    <a:pt x="118838" y="724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1930" y="2022"/>
              <a:ext cx="300" cy="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603" y="0"/>
                  </a:moveTo>
                  <a:cubicBezTo>
                    <a:pt x="66059" y="46639"/>
                    <a:pt x="15841" y="58663"/>
                    <a:pt x="237" y="61700"/>
                  </a:cubicBezTo>
                  <a:cubicBezTo>
                    <a:pt x="237" y="62914"/>
                    <a:pt x="0" y="64251"/>
                    <a:pt x="0" y="65465"/>
                  </a:cubicBezTo>
                  <a:cubicBezTo>
                    <a:pt x="17821" y="77489"/>
                    <a:pt x="62732" y="104939"/>
                    <a:pt x="119920" y="119878"/>
                  </a:cubicBezTo>
                  <a:lnTo>
                    <a:pt x="119920" y="0"/>
                  </a:lnTo>
                  <a:lnTo>
                    <a:pt x="11960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Shape 269"/>
            <p:cNvSpPr/>
            <p:nvPr/>
          </p:nvSpPr>
          <p:spPr>
            <a:xfrm>
              <a:off x="1922" y="1739"/>
              <a:ext cx="300" cy="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22" y="81420"/>
                  </a:moveTo>
                  <a:lnTo>
                    <a:pt x="119922" y="0"/>
                  </a:lnTo>
                  <a:lnTo>
                    <a:pt x="0" y="117575"/>
                  </a:lnTo>
                  <a:cubicBezTo>
                    <a:pt x="544" y="118383"/>
                    <a:pt x="855" y="119191"/>
                    <a:pt x="1088" y="119926"/>
                  </a:cubicBezTo>
                  <a:cubicBezTo>
                    <a:pt x="15631" y="118383"/>
                    <a:pt x="67116" y="110593"/>
                    <a:pt x="119922" y="8142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1894" y="2170"/>
              <a:ext cx="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832" y="0"/>
                  </a:moveTo>
                  <a:cubicBezTo>
                    <a:pt x="5820" y="8432"/>
                    <a:pt x="3305" y="15351"/>
                    <a:pt x="0" y="19027"/>
                  </a:cubicBezTo>
                  <a:cubicBezTo>
                    <a:pt x="1293" y="41945"/>
                    <a:pt x="3808" y="79351"/>
                    <a:pt x="9125" y="119783"/>
                  </a:cubicBezTo>
                  <a:lnTo>
                    <a:pt x="119928" y="119783"/>
                  </a:lnTo>
                  <a:lnTo>
                    <a:pt x="119928" y="99243"/>
                  </a:lnTo>
                  <a:cubicBezTo>
                    <a:pt x="66826" y="72432"/>
                    <a:pt x="24574" y="22270"/>
                    <a:pt x="783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Shape 271"/>
            <p:cNvSpPr/>
            <p:nvPr/>
          </p:nvSpPr>
          <p:spPr>
            <a:xfrm>
              <a:off x="1736" y="2190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252" y="6423"/>
                  </a:moveTo>
                  <a:cubicBezTo>
                    <a:pt x="94018" y="5653"/>
                    <a:pt x="88785" y="2826"/>
                    <a:pt x="84112" y="0"/>
                  </a:cubicBezTo>
                  <a:lnTo>
                    <a:pt x="0" y="119743"/>
                  </a:lnTo>
                  <a:lnTo>
                    <a:pt x="119813" y="119743"/>
                  </a:lnTo>
                  <a:cubicBezTo>
                    <a:pt x="107850" y="74518"/>
                    <a:pt x="101869" y="32633"/>
                    <a:pt x="99252" y="642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- no image">
  <p:cSld name="Section title - no image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Shape 273"/>
          <p:cNvGrpSpPr/>
          <p:nvPr/>
        </p:nvGrpSpPr>
        <p:grpSpPr>
          <a:xfrm>
            <a:off x="715528" y="2152792"/>
            <a:ext cx="2461072" cy="488955"/>
            <a:chOff x="1736" y="1731"/>
            <a:chExt cx="3020" cy="600"/>
          </a:xfrm>
        </p:grpSpPr>
        <p:sp>
          <p:nvSpPr>
            <p:cNvPr id="274" name="Shape 274"/>
            <p:cNvSpPr/>
            <p:nvPr/>
          </p:nvSpPr>
          <p:spPr>
            <a:xfrm>
              <a:off x="2356" y="1731"/>
              <a:ext cx="2400" cy="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408" y="71017"/>
                  </a:moveTo>
                  <a:lnTo>
                    <a:pt x="10985" y="71017"/>
                  </a:lnTo>
                  <a:lnTo>
                    <a:pt x="10985" y="77811"/>
                  </a:lnTo>
                  <a:cubicBezTo>
                    <a:pt x="9424" y="77995"/>
                    <a:pt x="7887" y="78133"/>
                    <a:pt x="6490" y="78133"/>
                  </a:cubicBezTo>
                  <a:cubicBezTo>
                    <a:pt x="3133" y="78133"/>
                    <a:pt x="0" y="77490"/>
                    <a:pt x="0" y="61147"/>
                  </a:cubicBezTo>
                  <a:lnTo>
                    <a:pt x="0" y="780"/>
                  </a:lnTo>
                  <a:lnTo>
                    <a:pt x="2183" y="780"/>
                  </a:lnTo>
                  <a:lnTo>
                    <a:pt x="2183" y="56511"/>
                  </a:lnTo>
                  <a:cubicBezTo>
                    <a:pt x="2147" y="68446"/>
                    <a:pt x="2769" y="71017"/>
                    <a:pt x="6408" y="71017"/>
                  </a:cubicBezTo>
                  <a:close/>
                  <a:moveTo>
                    <a:pt x="13345" y="780"/>
                  </a:moveTo>
                  <a:cubicBezTo>
                    <a:pt x="12394" y="780"/>
                    <a:pt x="12100" y="2387"/>
                    <a:pt x="12100" y="6610"/>
                  </a:cubicBezTo>
                  <a:cubicBezTo>
                    <a:pt x="12100" y="10971"/>
                    <a:pt x="12347" y="12440"/>
                    <a:pt x="13345" y="12440"/>
                  </a:cubicBezTo>
                  <a:cubicBezTo>
                    <a:pt x="14330" y="12440"/>
                    <a:pt x="14589" y="10971"/>
                    <a:pt x="14589" y="6610"/>
                  </a:cubicBezTo>
                  <a:cubicBezTo>
                    <a:pt x="14624" y="2387"/>
                    <a:pt x="14342" y="780"/>
                    <a:pt x="13345" y="780"/>
                  </a:cubicBezTo>
                  <a:close/>
                  <a:moveTo>
                    <a:pt x="12359" y="77995"/>
                  </a:moveTo>
                  <a:lnTo>
                    <a:pt x="14424" y="77995"/>
                  </a:lnTo>
                  <a:lnTo>
                    <a:pt x="14424" y="18913"/>
                  </a:lnTo>
                  <a:lnTo>
                    <a:pt x="12359" y="18913"/>
                  </a:lnTo>
                  <a:lnTo>
                    <a:pt x="12359" y="77995"/>
                  </a:lnTo>
                  <a:close/>
                  <a:moveTo>
                    <a:pt x="23098" y="69089"/>
                  </a:moveTo>
                  <a:lnTo>
                    <a:pt x="18309" y="18913"/>
                  </a:lnTo>
                  <a:lnTo>
                    <a:pt x="16115" y="18913"/>
                  </a:lnTo>
                  <a:lnTo>
                    <a:pt x="21408" y="72991"/>
                  </a:lnTo>
                  <a:cubicBezTo>
                    <a:pt x="21772" y="76847"/>
                    <a:pt x="22276" y="78638"/>
                    <a:pt x="23051" y="78638"/>
                  </a:cubicBezTo>
                  <a:cubicBezTo>
                    <a:pt x="23802" y="78638"/>
                    <a:pt x="24295" y="76710"/>
                    <a:pt x="24671" y="72991"/>
                  </a:cubicBezTo>
                  <a:lnTo>
                    <a:pt x="30035" y="18913"/>
                  </a:lnTo>
                  <a:lnTo>
                    <a:pt x="27934" y="18913"/>
                  </a:lnTo>
                  <a:lnTo>
                    <a:pt x="23098" y="69089"/>
                  </a:lnTo>
                  <a:close/>
                  <a:moveTo>
                    <a:pt x="30492" y="48385"/>
                  </a:moveTo>
                  <a:cubicBezTo>
                    <a:pt x="30492" y="27039"/>
                    <a:pt x="32147" y="18133"/>
                    <a:pt x="37065" y="18133"/>
                  </a:cubicBezTo>
                  <a:cubicBezTo>
                    <a:pt x="42147" y="18133"/>
                    <a:pt x="43556" y="28462"/>
                    <a:pt x="43556" y="44667"/>
                  </a:cubicBezTo>
                  <a:cubicBezTo>
                    <a:pt x="43556" y="46273"/>
                    <a:pt x="43556" y="48569"/>
                    <a:pt x="43509" y="50359"/>
                  </a:cubicBezTo>
                  <a:cubicBezTo>
                    <a:pt x="41772" y="51461"/>
                    <a:pt x="38227" y="52792"/>
                    <a:pt x="36115" y="53114"/>
                  </a:cubicBezTo>
                  <a:lnTo>
                    <a:pt x="32558" y="53573"/>
                  </a:lnTo>
                  <a:cubicBezTo>
                    <a:pt x="32805" y="65692"/>
                    <a:pt x="33755" y="71843"/>
                    <a:pt x="37558" y="71843"/>
                  </a:cubicBezTo>
                  <a:cubicBezTo>
                    <a:pt x="39507" y="71843"/>
                    <a:pt x="41326" y="71017"/>
                    <a:pt x="42887" y="70237"/>
                  </a:cubicBezTo>
                  <a:lnTo>
                    <a:pt x="43098" y="76710"/>
                  </a:lnTo>
                  <a:cubicBezTo>
                    <a:pt x="41361" y="77674"/>
                    <a:pt x="39624" y="78638"/>
                    <a:pt x="36772" y="78638"/>
                  </a:cubicBezTo>
                  <a:cubicBezTo>
                    <a:pt x="31819" y="78638"/>
                    <a:pt x="30492" y="65830"/>
                    <a:pt x="30492" y="48385"/>
                  </a:cubicBezTo>
                  <a:close/>
                  <a:moveTo>
                    <a:pt x="32523" y="47605"/>
                  </a:moveTo>
                  <a:lnTo>
                    <a:pt x="36490" y="46778"/>
                  </a:lnTo>
                  <a:cubicBezTo>
                    <a:pt x="37805" y="46641"/>
                    <a:pt x="40082" y="45814"/>
                    <a:pt x="41443" y="45172"/>
                  </a:cubicBezTo>
                  <a:cubicBezTo>
                    <a:pt x="41490" y="44024"/>
                    <a:pt x="41490" y="42234"/>
                    <a:pt x="41490" y="40948"/>
                  </a:cubicBezTo>
                  <a:cubicBezTo>
                    <a:pt x="41490" y="30895"/>
                    <a:pt x="40375" y="24605"/>
                    <a:pt x="37065" y="24605"/>
                  </a:cubicBezTo>
                  <a:cubicBezTo>
                    <a:pt x="33309" y="24743"/>
                    <a:pt x="32523" y="32364"/>
                    <a:pt x="32523" y="47605"/>
                  </a:cubicBezTo>
                  <a:close/>
                  <a:moveTo>
                    <a:pt x="51267" y="77995"/>
                  </a:moveTo>
                  <a:lnTo>
                    <a:pt x="47265" y="77995"/>
                  </a:lnTo>
                  <a:lnTo>
                    <a:pt x="47265" y="2065"/>
                  </a:lnTo>
                  <a:cubicBezTo>
                    <a:pt x="48955" y="780"/>
                    <a:pt x="51314" y="0"/>
                    <a:pt x="53661" y="0"/>
                  </a:cubicBezTo>
                  <a:cubicBezTo>
                    <a:pt x="58004" y="0"/>
                    <a:pt x="61596" y="3397"/>
                    <a:pt x="61596" y="24284"/>
                  </a:cubicBezTo>
                  <a:cubicBezTo>
                    <a:pt x="61596" y="37872"/>
                    <a:pt x="60152" y="44345"/>
                    <a:pt x="57793" y="47100"/>
                  </a:cubicBezTo>
                  <a:lnTo>
                    <a:pt x="62300" y="77995"/>
                  </a:lnTo>
                  <a:lnTo>
                    <a:pt x="57711" y="77995"/>
                  </a:lnTo>
                  <a:lnTo>
                    <a:pt x="53661" y="48890"/>
                  </a:lnTo>
                  <a:cubicBezTo>
                    <a:pt x="52875" y="48890"/>
                    <a:pt x="51936" y="48706"/>
                    <a:pt x="51267" y="48569"/>
                  </a:cubicBezTo>
                  <a:lnTo>
                    <a:pt x="51267" y="77995"/>
                  </a:lnTo>
                  <a:close/>
                  <a:moveTo>
                    <a:pt x="51267" y="36082"/>
                  </a:moveTo>
                  <a:cubicBezTo>
                    <a:pt x="52100" y="36403"/>
                    <a:pt x="52875" y="36403"/>
                    <a:pt x="53708" y="36403"/>
                  </a:cubicBezTo>
                  <a:cubicBezTo>
                    <a:pt x="56185" y="36403"/>
                    <a:pt x="57629" y="33970"/>
                    <a:pt x="57629" y="24100"/>
                  </a:cubicBezTo>
                  <a:cubicBezTo>
                    <a:pt x="57629" y="15516"/>
                    <a:pt x="56643" y="12119"/>
                    <a:pt x="53791" y="12119"/>
                  </a:cubicBezTo>
                  <a:cubicBezTo>
                    <a:pt x="53004" y="12119"/>
                    <a:pt x="52100" y="12302"/>
                    <a:pt x="51267" y="12762"/>
                  </a:cubicBezTo>
                  <a:lnTo>
                    <a:pt x="51267" y="36082"/>
                  </a:lnTo>
                  <a:close/>
                  <a:moveTo>
                    <a:pt x="75985" y="37046"/>
                  </a:moveTo>
                  <a:lnTo>
                    <a:pt x="75985" y="61973"/>
                  </a:lnTo>
                  <a:cubicBezTo>
                    <a:pt x="75985" y="66013"/>
                    <a:pt x="75938" y="69410"/>
                    <a:pt x="75856" y="73129"/>
                  </a:cubicBezTo>
                  <a:cubicBezTo>
                    <a:pt x="74119" y="77169"/>
                    <a:pt x="71854" y="78638"/>
                    <a:pt x="69119" y="78638"/>
                  </a:cubicBezTo>
                  <a:cubicBezTo>
                    <a:pt x="64953" y="78638"/>
                    <a:pt x="63333" y="72302"/>
                    <a:pt x="63333" y="59862"/>
                  </a:cubicBezTo>
                  <a:cubicBezTo>
                    <a:pt x="63333" y="49533"/>
                    <a:pt x="64495" y="43060"/>
                    <a:pt x="67511" y="41132"/>
                  </a:cubicBezTo>
                  <a:cubicBezTo>
                    <a:pt x="69084" y="40122"/>
                    <a:pt x="70692" y="39801"/>
                    <a:pt x="72347" y="39663"/>
                  </a:cubicBezTo>
                  <a:cubicBezTo>
                    <a:pt x="72347" y="32869"/>
                    <a:pt x="71561" y="29793"/>
                    <a:pt x="69577" y="29793"/>
                  </a:cubicBezTo>
                  <a:cubicBezTo>
                    <a:pt x="67758" y="29793"/>
                    <a:pt x="65774" y="30573"/>
                    <a:pt x="64248" y="31216"/>
                  </a:cubicBezTo>
                  <a:lnTo>
                    <a:pt x="63955" y="20244"/>
                  </a:lnTo>
                  <a:cubicBezTo>
                    <a:pt x="65528" y="19097"/>
                    <a:pt x="67629" y="17949"/>
                    <a:pt x="69870" y="17949"/>
                  </a:cubicBezTo>
                  <a:cubicBezTo>
                    <a:pt x="73169" y="18133"/>
                    <a:pt x="75985" y="21851"/>
                    <a:pt x="75985" y="37046"/>
                  </a:cubicBezTo>
                  <a:close/>
                  <a:moveTo>
                    <a:pt x="72300" y="49211"/>
                  </a:moveTo>
                  <a:cubicBezTo>
                    <a:pt x="71185" y="49349"/>
                    <a:pt x="69870" y="49533"/>
                    <a:pt x="68838" y="50497"/>
                  </a:cubicBezTo>
                  <a:cubicBezTo>
                    <a:pt x="67511" y="51782"/>
                    <a:pt x="67018" y="53435"/>
                    <a:pt x="67018" y="59540"/>
                  </a:cubicBezTo>
                  <a:cubicBezTo>
                    <a:pt x="67018" y="65692"/>
                    <a:pt x="67922" y="67482"/>
                    <a:pt x="69577" y="67482"/>
                  </a:cubicBezTo>
                  <a:cubicBezTo>
                    <a:pt x="70399" y="67482"/>
                    <a:pt x="71431" y="67299"/>
                    <a:pt x="72218" y="65830"/>
                  </a:cubicBezTo>
                  <a:cubicBezTo>
                    <a:pt x="72300" y="63397"/>
                    <a:pt x="72300" y="60504"/>
                    <a:pt x="72300" y="57934"/>
                  </a:cubicBezTo>
                  <a:lnTo>
                    <a:pt x="72300" y="49211"/>
                  </a:lnTo>
                  <a:close/>
                  <a:moveTo>
                    <a:pt x="93133" y="18133"/>
                  </a:moveTo>
                  <a:cubicBezTo>
                    <a:pt x="91514" y="18133"/>
                    <a:pt x="89870" y="19418"/>
                    <a:pt x="88544" y="21530"/>
                  </a:cubicBezTo>
                  <a:cubicBezTo>
                    <a:pt x="87723" y="19418"/>
                    <a:pt x="86561" y="18133"/>
                    <a:pt x="84906" y="18133"/>
                  </a:cubicBezTo>
                  <a:cubicBezTo>
                    <a:pt x="82546" y="18133"/>
                    <a:pt x="80199" y="20061"/>
                    <a:pt x="78544" y="23641"/>
                  </a:cubicBezTo>
                  <a:cubicBezTo>
                    <a:pt x="78462" y="27360"/>
                    <a:pt x="78415" y="30757"/>
                    <a:pt x="78415" y="34797"/>
                  </a:cubicBezTo>
                  <a:lnTo>
                    <a:pt x="78415" y="77995"/>
                  </a:lnTo>
                  <a:lnTo>
                    <a:pt x="82136" y="77995"/>
                  </a:lnTo>
                  <a:lnTo>
                    <a:pt x="82136" y="39342"/>
                  </a:lnTo>
                  <a:cubicBezTo>
                    <a:pt x="82136" y="36725"/>
                    <a:pt x="82183" y="33833"/>
                    <a:pt x="82218" y="31400"/>
                  </a:cubicBezTo>
                  <a:cubicBezTo>
                    <a:pt x="82676" y="30436"/>
                    <a:pt x="83497" y="29793"/>
                    <a:pt x="84119" y="29793"/>
                  </a:cubicBezTo>
                  <a:cubicBezTo>
                    <a:pt x="86185" y="29793"/>
                    <a:pt x="86643" y="33970"/>
                    <a:pt x="86643" y="41591"/>
                  </a:cubicBezTo>
                  <a:lnTo>
                    <a:pt x="86643" y="77811"/>
                  </a:lnTo>
                  <a:lnTo>
                    <a:pt x="90399" y="77811"/>
                  </a:lnTo>
                  <a:lnTo>
                    <a:pt x="90399" y="40306"/>
                  </a:lnTo>
                  <a:cubicBezTo>
                    <a:pt x="90399" y="37368"/>
                    <a:pt x="90363" y="34475"/>
                    <a:pt x="90199" y="31859"/>
                  </a:cubicBezTo>
                  <a:cubicBezTo>
                    <a:pt x="90903" y="30573"/>
                    <a:pt x="91772" y="29931"/>
                    <a:pt x="92347" y="29931"/>
                  </a:cubicBezTo>
                  <a:cubicBezTo>
                    <a:pt x="94448" y="29931"/>
                    <a:pt x="94906" y="33970"/>
                    <a:pt x="94906" y="41775"/>
                  </a:cubicBezTo>
                  <a:lnTo>
                    <a:pt x="94906" y="77995"/>
                  </a:lnTo>
                  <a:lnTo>
                    <a:pt x="98673" y="77995"/>
                  </a:lnTo>
                  <a:lnTo>
                    <a:pt x="98673" y="40306"/>
                  </a:lnTo>
                  <a:cubicBezTo>
                    <a:pt x="98673" y="28324"/>
                    <a:pt x="97969" y="18133"/>
                    <a:pt x="93133" y="18133"/>
                  </a:cubicBezTo>
                  <a:close/>
                  <a:moveTo>
                    <a:pt x="114906" y="48385"/>
                  </a:moveTo>
                  <a:cubicBezTo>
                    <a:pt x="114906" y="71201"/>
                    <a:pt x="112840" y="78638"/>
                    <a:pt x="108215" y="78638"/>
                  </a:cubicBezTo>
                  <a:cubicBezTo>
                    <a:pt x="107300" y="78638"/>
                    <a:pt x="106232" y="78133"/>
                    <a:pt x="105316" y="77352"/>
                  </a:cubicBezTo>
                  <a:lnTo>
                    <a:pt x="105316" y="105539"/>
                  </a:lnTo>
                  <a:lnTo>
                    <a:pt x="101561" y="105539"/>
                  </a:lnTo>
                  <a:lnTo>
                    <a:pt x="101561" y="34797"/>
                  </a:lnTo>
                  <a:cubicBezTo>
                    <a:pt x="101561" y="30757"/>
                    <a:pt x="101607" y="27360"/>
                    <a:pt x="101690" y="23641"/>
                  </a:cubicBezTo>
                  <a:cubicBezTo>
                    <a:pt x="103380" y="19739"/>
                    <a:pt x="105692" y="18133"/>
                    <a:pt x="107758" y="18133"/>
                  </a:cubicBezTo>
                  <a:cubicBezTo>
                    <a:pt x="112805" y="18133"/>
                    <a:pt x="114906" y="25248"/>
                    <a:pt x="114906" y="48385"/>
                  </a:cubicBezTo>
                  <a:close/>
                  <a:moveTo>
                    <a:pt x="111150" y="48385"/>
                  </a:moveTo>
                  <a:cubicBezTo>
                    <a:pt x="111150" y="38699"/>
                    <a:pt x="111021" y="29609"/>
                    <a:pt x="107805" y="29609"/>
                  </a:cubicBezTo>
                  <a:cubicBezTo>
                    <a:pt x="106971" y="29609"/>
                    <a:pt x="106021" y="30114"/>
                    <a:pt x="105446" y="31216"/>
                  </a:cubicBezTo>
                  <a:cubicBezTo>
                    <a:pt x="105363" y="33649"/>
                    <a:pt x="105363" y="36587"/>
                    <a:pt x="105363" y="39158"/>
                  </a:cubicBezTo>
                  <a:lnTo>
                    <a:pt x="105363" y="65830"/>
                  </a:lnTo>
                  <a:cubicBezTo>
                    <a:pt x="105985" y="66656"/>
                    <a:pt x="106807" y="67161"/>
                    <a:pt x="107464" y="67161"/>
                  </a:cubicBezTo>
                  <a:cubicBezTo>
                    <a:pt x="111021" y="67161"/>
                    <a:pt x="111150" y="59219"/>
                    <a:pt x="111150" y="48385"/>
                  </a:cubicBezTo>
                  <a:close/>
                  <a:moveTo>
                    <a:pt x="34213" y="103244"/>
                  </a:moveTo>
                  <a:lnTo>
                    <a:pt x="34213" y="110359"/>
                  </a:lnTo>
                  <a:cubicBezTo>
                    <a:pt x="34213" y="111369"/>
                    <a:pt x="34213" y="112149"/>
                    <a:pt x="34178" y="113114"/>
                  </a:cubicBezTo>
                  <a:cubicBezTo>
                    <a:pt x="33720" y="114123"/>
                    <a:pt x="33145" y="114445"/>
                    <a:pt x="32476" y="114445"/>
                  </a:cubicBezTo>
                  <a:cubicBezTo>
                    <a:pt x="31408" y="114445"/>
                    <a:pt x="30950" y="112976"/>
                    <a:pt x="30950" y="109716"/>
                  </a:cubicBezTo>
                  <a:cubicBezTo>
                    <a:pt x="30950" y="106962"/>
                    <a:pt x="31244" y="105355"/>
                    <a:pt x="31983" y="104850"/>
                  </a:cubicBezTo>
                  <a:cubicBezTo>
                    <a:pt x="32441" y="104529"/>
                    <a:pt x="32969" y="104529"/>
                    <a:pt x="33556" y="104391"/>
                  </a:cubicBezTo>
                  <a:lnTo>
                    <a:pt x="33556" y="104070"/>
                  </a:lnTo>
                  <a:cubicBezTo>
                    <a:pt x="33556" y="101637"/>
                    <a:pt x="33309" y="100673"/>
                    <a:pt x="32605" y="100673"/>
                  </a:cubicBezTo>
                  <a:cubicBezTo>
                    <a:pt x="32147" y="100673"/>
                    <a:pt x="31654" y="100811"/>
                    <a:pt x="31244" y="101132"/>
                  </a:cubicBezTo>
                  <a:lnTo>
                    <a:pt x="31197" y="99204"/>
                  </a:lnTo>
                  <a:cubicBezTo>
                    <a:pt x="31654" y="98882"/>
                    <a:pt x="32112" y="98699"/>
                    <a:pt x="32687" y="98699"/>
                  </a:cubicBezTo>
                  <a:cubicBezTo>
                    <a:pt x="33509" y="98561"/>
                    <a:pt x="34213" y="99387"/>
                    <a:pt x="34213" y="103244"/>
                  </a:cubicBezTo>
                  <a:close/>
                  <a:moveTo>
                    <a:pt x="33556" y="106319"/>
                  </a:moveTo>
                  <a:cubicBezTo>
                    <a:pt x="33145" y="106319"/>
                    <a:pt x="32605" y="106503"/>
                    <a:pt x="32230" y="106641"/>
                  </a:cubicBezTo>
                  <a:cubicBezTo>
                    <a:pt x="31819" y="106962"/>
                    <a:pt x="31607" y="107605"/>
                    <a:pt x="31607" y="109579"/>
                  </a:cubicBezTo>
                  <a:cubicBezTo>
                    <a:pt x="31607" y="111690"/>
                    <a:pt x="31901" y="112333"/>
                    <a:pt x="32558" y="112333"/>
                  </a:cubicBezTo>
                  <a:cubicBezTo>
                    <a:pt x="32852" y="112333"/>
                    <a:pt x="33227" y="112149"/>
                    <a:pt x="33509" y="111690"/>
                  </a:cubicBezTo>
                  <a:cubicBezTo>
                    <a:pt x="33509" y="111048"/>
                    <a:pt x="33509" y="110038"/>
                    <a:pt x="33509" y="109395"/>
                  </a:cubicBezTo>
                  <a:lnTo>
                    <a:pt x="33509" y="106319"/>
                  </a:lnTo>
                  <a:lnTo>
                    <a:pt x="33556" y="106319"/>
                  </a:lnTo>
                  <a:close/>
                  <a:moveTo>
                    <a:pt x="37112" y="98561"/>
                  </a:moveTo>
                  <a:cubicBezTo>
                    <a:pt x="36361" y="98561"/>
                    <a:pt x="35786" y="99020"/>
                    <a:pt x="35328" y="99846"/>
                  </a:cubicBezTo>
                  <a:cubicBezTo>
                    <a:pt x="35328" y="100811"/>
                    <a:pt x="35293" y="101637"/>
                    <a:pt x="35293" y="102601"/>
                  </a:cubicBezTo>
                  <a:lnTo>
                    <a:pt x="35293" y="114261"/>
                  </a:lnTo>
                  <a:lnTo>
                    <a:pt x="35950" y="114261"/>
                  </a:lnTo>
                  <a:lnTo>
                    <a:pt x="35950" y="103565"/>
                  </a:lnTo>
                  <a:cubicBezTo>
                    <a:pt x="35950" y="102922"/>
                    <a:pt x="35950" y="101958"/>
                    <a:pt x="35950" y="101315"/>
                  </a:cubicBezTo>
                  <a:cubicBezTo>
                    <a:pt x="36161" y="100994"/>
                    <a:pt x="36572" y="100673"/>
                    <a:pt x="36854" y="100673"/>
                  </a:cubicBezTo>
                  <a:cubicBezTo>
                    <a:pt x="37769" y="100673"/>
                    <a:pt x="37887" y="101775"/>
                    <a:pt x="37887" y="104529"/>
                  </a:cubicBezTo>
                  <a:lnTo>
                    <a:pt x="37887" y="114123"/>
                  </a:lnTo>
                  <a:lnTo>
                    <a:pt x="38556" y="114123"/>
                  </a:lnTo>
                  <a:lnTo>
                    <a:pt x="38556" y="104070"/>
                  </a:lnTo>
                  <a:cubicBezTo>
                    <a:pt x="38638" y="100994"/>
                    <a:pt x="38474" y="98561"/>
                    <a:pt x="37112" y="98561"/>
                  </a:cubicBezTo>
                  <a:close/>
                  <a:moveTo>
                    <a:pt x="44741" y="103244"/>
                  </a:moveTo>
                  <a:lnTo>
                    <a:pt x="44741" y="110359"/>
                  </a:lnTo>
                  <a:cubicBezTo>
                    <a:pt x="44741" y="111369"/>
                    <a:pt x="44741" y="112149"/>
                    <a:pt x="44694" y="113114"/>
                  </a:cubicBezTo>
                  <a:cubicBezTo>
                    <a:pt x="44248" y="114123"/>
                    <a:pt x="43673" y="114445"/>
                    <a:pt x="43016" y="114445"/>
                  </a:cubicBezTo>
                  <a:cubicBezTo>
                    <a:pt x="41936" y="114445"/>
                    <a:pt x="41490" y="112976"/>
                    <a:pt x="41490" y="109716"/>
                  </a:cubicBezTo>
                  <a:cubicBezTo>
                    <a:pt x="41490" y="106962"/>
                    <a:pt x="41772" y="105355"/>
                    <a:pt x="42523" y="104850"/>
                  </a:cubicBezTo>
                  <a:cubicBezTo>
                    <a:pt x="42981" y="104529"/>
                    <a:pt x="43509" y="104529"/>
                    <a:pt x="44084" y="104391"/>
                  </a:cubicBezTo>
                  <a:lnTo>
                    <a:pt x="44084" y="104070"/>
                  </a:lnTo>
                  <a:cubicBezTo>
                    <a:pt x="44084" y="101637"/>
                    <a:pt x="43838" y="100673"/>
                    <a:pt x="43145" y="100673"/>
                  </a:cubicBezTo>
                  <a:cubicBezTo>
                    <a:pt x="42687" y="100673"/>
                    <a:pt x="42194" y="100811"/>
                    <a:pt x="41772" y="101132"/>
                  </a:cubicBezTo>
                  <a:lnTo>
                    <a:pt x="41737" y="99204"/>
                  </a:lnTo>
                  <a:cubicBezTo>
                    <a:pt x="42194" y="98882"/>
                    <a:pt x="42640" y="98699"/>
                    <a:pt x="43227" y="98699"/>
                  </a:cubicBezTo>
                  <a:cubicBezTo>
                    <a:pt x="44084" y="98561"/>
                    <a:pt x="44741" y="99387"/>
                    <a:pt x="44741" y="103244"/>
                  </a:cubicBezTo>
                  <a:close/>
                  <a:moveTo>
                    <a:pt x="44084" y="106319"/>
                  </a:moveTo>
                  <a:cubicBezTo>
                    <a:pt x="43673" y="106319"/>
                    <a:pt x="43180" y="106503"/>
                    <a:pt x="42769" y="106641"/>
                  </a:cubicBezTo>
                  <a:cubicBezTo>
                    <a:pt x="42359" y="106962"/>
                    <a:pt x="42147" y="107605"/>
                    <a:pt x="42147" y="109579"/>
                  </a:cubicBezTo>
                  <a:cubicBezTo>
                    <a:pt x="42147" y="111690"/>
                    <a:pt x="42441" y="112333"/>
                    <a:pt x="43098" y="112333"/>
                  </a:cubicBezTo>
                  <a:cubicBezTo>
                    <a:pt x="43392" y="112333"/>
                    <a:pt x="43755" y="112149"/>
                    <a:pt x="44037" y="111690"/>
                  </a:cubicBezTo>
                  <a:cubicBezTo>
                    <a:pt x="44037" y="111048"/>
                    <a:pt x="44037" y="110038"/>
                    <a:pt x="44037" y="109395"/>
                  </a:cubicBezTo>
                  <a:lnTo>
                    <a:pt x="44037" y="106319"/>
                  </a:lnTo>
                  <a:lnTo>
                    <a:pt x="44084" y="106319"/>
                  </a:lnTo>
                  <a:close/>
                  <a:moveTo>
                    <a:pt x="47676" y="112149"/>
                  </a:moveTo>
                  <a:cubicBezTo>
                    <a:pt x="46478" y="112149"/>
                    <a:pt x="46431" y="110221"/>
                    <a:pt x="46431" y="106319"/>
                  </a:cubicBezTo>
                  <a:cubicBezTo>
                    <a:pt x="46431" y="102096"/>
                    <a:pt x="46561" y="100673"/>
                    <a:pt x="47676" y="100673"/>
                  </a:cubicBezTo>
                  <a:cubicBezTo>
                    <a:pt x="47875" y="100673"/>
                    <a:pt x="48133" y="100811"/>
                    <a:pt x="48333" y="100994"/>
                  </a:cubicBezTo>
                  <a:lnTo>
                    <a:pt x="48380" y="99020"/>
                  </a:lnTo>
                  <a:cubicBezTo>
                    <a:pt x="48133" y="98699"/>
                    <a:pt x="47793" y="98561"/>
                    <a:pt x="47429" y="98561"/>
                  </a:cubicBezTo>
                  <a:cubicBezTo>
                    <a:pt x="45985" y="98561"/>
                    <a:pt x="45692" y="101315"/>
                    <a:pt x="45692" y="106319"/>
                  </a:cubicBezTo>
                  <a:cubicBezTo>
                    <a:pt x="45692" y="110680"/>
                    <a:pt x="45938" y="114445"/>
                    <a:pt x="47265" y="114445"/>
                  </a:cubicBezTo>
                  <a:cubicBezTo>
                    <a:pt x="47711" y="114445"/>
                    <a:pt x="48051" y="114261"/>
                    <a:pt x="48380" y="113940"/>
                  </a:cubicBezTo>
                  <a:lnTo>
                    <a:pt x="48298" y="111828"/>
                  </a:lnTo>
                  <a:cubicBezTo>
                    <a:pt x="48133" y="112012"/>
                    <a:pt x="47875" y="112149"/>
                    <a:pt x="47676" y="112149"/>
                  </a:cubicBezTo>
                  <a:close/>
                  <a:moveTo>
                    <a:pt x="52629" y="98699"/>
                  </a:moveTo>
                  <a:lnTo>
                    <a:pt x="51889" y="98699"/>
                  </a:lnTo>
                  <a:lnTo>
                    <a:pt x="50985" y="104208"/>
                  </a:lnTo>
                  <a:lnTo>
                    <a:pt x="50070" y="98699"/>
                  </a:lnTo>
                  <a:lnTo>
                    <a:pt x="49284" y="98699"/>
                  </a:lnTo>
                  <a:lnTo>
                    <a:pt x="50610" y="106182"/>
                  </a:lnTo>
                  <a:lnTo>
                    <a:pt x="49201" y="114261"/>
                  </a:lnTo>
                  <a:lnTo>
                    <a:pt x="49953" y="114261"/>
                  </a:lnTo>
                  <a:lnTo>
                    <a:pt x="50985" y="108293"/>
                  </a:lnTo>
                  <a:lnTo>
                    <a:pt x="52018" y="114261"/>
                  </a:lnTo>
                  <a:lnTo>
                    <a:pt x="52793" y="114261"/>
                  </a:lnTo>
                  <a:lnTo>
                    <a:pt x="51396" y="106182"/>
                  </a:lnTo>
                  <a:lnTo>
                    <a:pt x="52629" y="98699"/>
                  </a:lnTo>
                  <a:close/>
                  <a:moveTo>
                    <a:pt x="53579" y="114261"/>
                  </a:moveTo>
                  <a:lnTo>
                    <a:pt x="54284" y="114261"/>
                  </a:lnTo>
                  <a:lnTo>
                    <a:pt x="54284" y="98699"/>
                  </a:lnTo>
                  <a:lnTo>
                    <a:pt x="53579" y="98699"/>
                  </a:lnTo>
                  <a:lnTo>
                    <a:pt x="53579" y="114261"/>
                  </a:lnTo>
                  <a:close/>
                  <a:moveTo>
                    <a:pt x="53920" y="92547"/>
                  </a:moveTo>
                  <a:cubicBezTo>
                    <a:pt x="53591" y="92547"/>
                    <a:pt x="53497" y="93052"/>
                    <a:pt x="53497" y="94338"/>
                  </a:cubicBezTo>
                  <a:cubicBezTo>
                    <a:pt x="53497" y="95623"/>
                    <a:pt x="53591" y="96128"/>
                    <a:pt x="53920" y="96128"/>
                  </a:cubicBezTo>
                  <a:cubicBezTo>
                    <a:pt x="54260" y="96128"/>
                    <a:pt x="54330" y="95623"/>
                    <a:pt x="54330" y="94338"/>
                  </a:cubicBezTo>
                  <a:cubicBezTo>
                    <a:pt x="54330" y="93052"/>
                    <a:pt x="54260" y="92547"/>
                    <a:pt x="53920" y="92547"/>
                  </a:cubicBezTo>
                  <a:close/>
                  <a:moveTo>
                    <a:pt x="58744" y="106503"/>
                  </a:moveTo>
                  <a:cubicBezTo>
                    <a:pt x="58744" y="112195"/>
                    <a:pt x="58309" y="114445"/>
                    <a:pt x="57018" y="114445"/>
                  </a:cubicBezTo>
                  <a:cubicBezTo>
                    <a:pt x="55739" y="114445"/>
                    <a:pt x="55281" y="112333"/>
                    <a:pt x="55281" y="106503"/>
                  </a:cubicBezTo>
                  <a:cubicBezTo>
                    <a:pt x="55281" y="100673"/>
                    <a:pt x="55727" y="98561"/>
                    <a:pt x="57018" y="98561"/>
                  </a:cubicBezTo>
                  <a:cubicBezTo>
                    <a:pt x="58298" y="98561"/>
                    <a:pt x="58744" y="100856"/>
                    <a:pt x="58744" y="106503"/>
                  </a:cubicBezTo>
                  <a:close/>
                  <a:moveTo>
                    <a:pt x="58051" y="106503"/>
                  </a:moveTo>
                  <a:cubicBezTo>
                    <a:pt x="58051" y="102142"/>
                    <a:pt x="57793" y="100673"/>
                    <a:pt x="56971" y="100673"/>
                  </a:cubicBezTo>
                  <a:cubicBezTo>
                    <a:pt x="56150" y="100673"/>
                    <a:pt x="55903" y="101820"/>
                    <a:pt x="55903" y="106503"/>
                  </a:cubicBezTo>
                  <a:cubicBezTo>
                    <a:pt x="55903" y="111231"/>
                    <a:pt x="56150" y="112333"/>
                    <a:pt x="56971" y="112333"/>
                  </a:cubicBezTo>
                  <a:cubicBezTo>
                    <a:pt x="57793" y="112149"/>
                    <a:pt x="58051" y="110910"/>
                    <a:pt x="58051" y="106503"/>
                  </a:cubicBezTo>
                  <a:close/>
                  <a:moveTo>
                    <a:pt x="63791" y="98561"/>
                  </a:moveTo>
                  <a:cubicBezTo>
                    <a:pt x="63298" y="98561"/>
                    <a:pt x="62793" y="99020"/>
                    <a:pt x="62429" y="99709"/>
                  </a:cubicBezTo>
                  <a:cubicBezTo>
                    <a:pt x="62218" y="99020"/>
                    <a:pt x="61889" y="98561"/>
                    <a:pt x="61431" y="98561"/>
                  </a:cubicBezTo>
                  <a:cubicBezTo>
                    <a:pt x="60856" y="98561"/>
                    <a:pt x="60234" y="99020"/>
                    <a:pt x="59776" y="99846"/>
                  </a:cubicBezTo>
                  <a:cubicBezTo>
                    <a:pt x="59776" y="100811"/>
                    <a:pt x="59741" y="101637"/>
                    <a:pt x="59741" y="102601"/>
                  </a:cubicBezTo>
                  <a:lnTo>
                    <a:pt x="59741" y="114261"/>
                  </a:lnTo>
                  <a:lnTo>
                    <a:pt x="60399" y="114261"/>
                  </a:lnTo>
                  <a:lnTo>
                    <a:pt x="60399" y="103565"/>
                  </a:lnTo>
                  <a:cubicBezTo>
                    <a:pt x="60399" y="102922"/>
                    <a:pt x="60399" y="101958"/>
                    <a:pt x="60399" y="101315"/>
                  </a:cubicBezTo>
                  <a:cubicBezTo>
                    <a:pt x="60610" y="100994"/>
                    <a:pt x="60938" y="100673"/>
                    <a:pt x="61185" y="100673"/>
                  </a:cubicBezTo>
                  <a:cubicBezTo>
                    <a:pt x="61936" y="100673"/>
                    <a:pt x="62100" y="101958"/>
                    <a:pt x="62100" y="104529"/>
                  </a:cubicBezTo>
                  <a:lnTo>
                    <a:pt x="62100" y="114261"/>
                  </a:lnTo>
                  <a:lnTo>
                    <a:pt x="62758" y="114261"/>
                  </a:lnTo>
                  <a:lnTo>
                    <a:pt x="62758" y="104208"/>
                  </a:lnTo>
                  <a:cubicBezTo>
                    <a:pt x="62758" y="103244"/>
                    <a:pt x="62758" y="102463"/>
                    <a:pt x="62676" y="101637"/>
                  </a:cubicBezTo>
                  <a:cubicBezTo>
                    <a:pt x="62969" y="100994"/>
                    <a:pt x="63333" y="100811"/>
                    <a:pt x="63544" y="100811"/>
                  </a:cubicBezTo>
                  <a:cubicBezTo>
                    <a:pt x="64284" y="100811"/>
                    <a:pt x="64448" y="102096"/>
                    <a:pt x="64448" y="104713"/>
                  </a:cubicBezTo>
                  <a:lnTo>
                    <a:pt x="64448" y="114445"/>
                  </a:lnTo>
                  <a:lnTo>
                    <a:pt x="65117" y="114445"/>
                  </a:lnTo>
                  <a:lnTo>
                    <a:pt x="65117" y="104391"/>
                  </a:lnTo>
                  <a:cubicBezTo>
                    <a:pt x="65152" y="101132"/>
                    <a:pt x="64988" y="98561"/>
                    <a:pt x="63791" y="98561"/>
                  </a:cubicBezTo>
                  <a:close/>
                  <a:moveTo>
                    <a:pt x="70117" y="112149"/>
                  </a:moveTo>
                  <a:cubicBezTo>
                    <a:pt x="68920" y="112149"/>
                    <a:pt x="68873" y="110221"/>
                    <a:pt x="68873" y="106319"/>
                  </a:cubicBezTo>
                  <a:cubicBezTo>
                    <a:pt x="68873" y="102096"/>
                    <a:pt x="69002" y="100673"/>
                    <a:pt x="70117" y="100673"/>
                  </a:cubicBezTo>
                  <a:cubicBezTo>
                    <a:pt x="70316" y="100673"/>
                    <a:pt x="70563" y="100811"/>
                    <a:pt x="70774" y="100994"/>
                  </a:cubicBezTo>
                  <a:lnTo>
                    <a:pt x="70821" y="99020"/>
                  </a:lnTo>
                  <a:cubicBezTo>
                    <a:pt x="70563" y="98699"/>
                    <a:pt x="70234" y="98561"/>
                    <a:pt x="69870" y="98561"/>
                  </a:cubicBezTo>
                  <a:cubicBezTo>
                    <a:pt x="68415" y="98561"/>
                    <a:pt x="68133" y="101315"/>
                    <a:pt x="68133" y="106319"/>
                  </a:cubicBezTo>
                  <a:cubicBezTo>
                    <a:pt x="68133" y="110680"/>
                    <a:pt x="68380" y="114445"/>
                    <a:pt x="69694" y="114445"/>
                  </a:cubicBezTo>
                  <a:cubicBezTo>
                    <a:pt x="70152" y="114445"/>
                    <a:pt x="70481" y="114261"/>
                    <a:pt x="70821" y="113940"/>
                  </a:cubicBezTo>
                  <a:lnTo>
                    <a:pt x="70727" y="111828"/>
                  </a:lnTo>
                  <a:cubicBezTo>
                    <a:pt x="70563" y="112012"/>
                    <a:pt x="70316" y="112149"/>
                    <a:pt x="70117" y="112149"/>
                  </a:cubicBezTo>
                  <a:close/>
                  <a:moveTo>
                    <a:pt x="74988" y="106503"/>
                  </a:moveTo>
                  <a:cubicBezTo>
                    <a:pt x="74988" y="112195"/>
                    <a:pt x="74530" y="114445"/>
                    <a:pt x="73251" y="114445"/>
                  </a:cubicBezTo>
                  <a:cubicBezTo>
                    <a:pt x="71971" y="114445"/>
                    <a:pt x="71514" y="112333"/>
                    <a:pt x="71514" y="106503"/>
                  </a:cubicBezTo>
                  <a:cubicBezTo>
                    <a:pt x="71514" y="100673"/>
                    <a:pt x="71971" y="98561"/>
                    <a:pt x="73251" y="98561"/>
                  </a:cubicBezTo>
                  <a:cubicBezTo>
                    <a:pt x="74530" y="98561"/>
                    <a:pt x="74988" y="100856"/>
                    <a:pt x="74988" y="106503"/>
                  </a:cubicBezTo>
                  <a:close/>
                  <a:moveTo>
                    <a:pt x="74330" y="106503"/>
                  </a:moveTo>
                  <a:cubicBezTo>
                    <a:pt x="74330" y="102142"/>
                    <a:pt x="74084" y="100673"/>
                    <a:pt x="73251" y="100673"/>
                  </a:cubicBezTo>
                  <a:cubicBezTo>
                    <a:pt x="72429" y="100673"/>
                    <a:pt x="72183" y="101820"/>
                    <a:pt x="72183" y="106503"/>
                  </a:cubicBezTo>
                  <a:cubicBezTo>
                    <a:pt x="72183" y="111231"/>
                    <a:pt x="72429" y="112333"/>
                    <a:pt x="73251" y="112333"/>
                  </a:cubicBezTo>
                  <a:cubicBezTo>
                    <a:pt x="74084" y="112149"/>
                    <a:pt x="74330" y="110910"/>
                    <a:pt x="74330" y="106503"/>
                  </a:cubicBezTo>
                  <a:close/>
                  <a:moveTo>
                    <a:pt x="80035" y="98561"/>
                  </a:moveTo>
                  <a:cubicBezTo>
                    <a:pt x="79530" y="98561"/>
                    <a:pt x="79037" y="99020"/>
                    <a:pt x="78661" y="99709"/>
                  </a:cubicBezTo>
                  <a:cubicBezTo>
                    <a:pt x="78462" y="99020"/>
                    <a:pt x="78133" y="98561"/>
                    <a:pt x="77676" y="98561"/>
                  </a:cubicBezTo>
                  <a:cubicBezTo>
                    <a:pt x="77100" y="98561"/>
                    <a:pt x="76478" y="99020"/>
                    <a:pt x="76021" y="99846"/>
                  </a:cubicBezTo>
                  <a:cubicBezTo>
                    <a:pt x="76021" y="100811"/>
                    <a:pt x="75985" y="101637"/>
                    <a:pt x="75985" y="102601"/>
                  </a:cubicBezTo>
                  <a:lnTo>
                    <a:pt x="75985" y="114261"/>
                  </a:lnTo>
                  <a:lnTo>
                    <a:pt x="76643" y="114261"/>
                  </a:lnTo>
                  <a:lnTo>
                    <a:pt x="76643" y="103565"/>
                  </a:lnTo>
                  <a:cubicBezTo>
                    <a:pt x="76643" y="102922"/>
                    <a:pt x="76643" y="101958"/>
                    <a:pt x="76643" y="101315"/>
                  </a:cubicBezTo>
                  <a:cubicBezTo>
                    <a:pt x="76854" y="100994"/>
                    <a:pt x="77183" y="100673"/>
                    <a:pt x="77429" y="100673"/>
                  </a:cubicBezTo>
                  <a:cubicBezTo>
                    <a:pt x="78169" y="100673"/>
                    <a:pt x="78333" y="101958"/>
                    <a:pt x="78333" y="104529"/>
                  </a:cubicBezTo>
                  <a:lnTo>
                    <a:pt x="78333" y="114261"/>
                  </a:lnTo>
                  <a:lnTo>
                    <a:pt x="79002" y="114261"/>
                  </a:lnTo>
                  <a:lnTo>
                    <a:pt x="79002" y="104208"/>
                  </a:lnTo>
                  <a:cubicBezTo>
                    <a:pt x="79002" y="103244"/>
                    <a:pt x="79002" y="102463"/>
                    <a:pt x="78920" y="101637"/>
                  </a:cubicBezTo>
                  <a:cubicBezTo>
                    <a:pt x="79201" y="100994"/>
                    <a:pt x="79577" y="100811"/>
                    <a:pt x="79788" y="100811"/>
                  </a:cubicBezTo>
                  <a:cubicBezTo>
                    <a:pt x="80528" y="100811"/>
                    <a:pt x="80692" y="102096"/>
                    <a:pt x="80692" y="104713"/>
                  </a:cubicBezTo>
                  <a:lnTo>
                    <a:pt x="80692" y="114445"/>
                  </a:lnTo>
                  <a:lnTo>
                    <a:pt x="81349" y="114445"/>
                  </a:lnTo>
                  <a:lnTo>
                    <a:pt x="81349" y="104391"/>
                  </a:lnTo>
                  <a:cubicBezTo>
                    <a:pt x="81431" y="101132"/>
                    <a:pt x="81267" y="98561"/>
                    <a:pt x="80035" y="98561"/>
                  </a:cubicBezTo>
                  <a:close/>
                  <a:moveTo>
                    <a:pt x="85938" y="106503"/>
                  </a:moveTo>
                  <a:cubicBezTo>
                    <a:pt x="85938" y="112471"/>
                    <a:pt x="85446" y="114445"/>
                    <a:pt x="84248" y="114445"/>
                  </a:cubicBezTo>
                  <a:cubicBezTo>
                    <a:pt x="83920" y="114445"/>
                    <a:pt x="83579" y="114261"/>
                    <a:pt x="83251" y="113940"/>
                  </a:cubicBezTo>
                  <a:lnTo>
                    <a:pt x="83251" y="119954"/>
                  </a:lnTo>
                  <a:lnTo>
                    <a:pt x="82593" y="119954"/>
                  </a:lnTo>
                  <a:lnTo>
                    <a:pt x="82593" y="102601"/>
                  </a:lnTo>
                  <a:cubicBezTo>
                    <a:pt x="82593" y="101637"/>
                    <a:pt x="82593" y="100811"/>
                    <a:pt x="82629" y="99846"/>
                  </a:cubicBezTo>
                  <a:cubicBezTo>
                    <a:pt x="83086" y="98882"/>
                    <a:pt x="83626" y="98561"/>
                    <a:pt x="84166" y="98561"/>
                  </a:cubicBezTo>
                  <a:cubicBezTo>
                    <a:pt x="85399" y="98561"/>
                    <a:pt x="85938" y="100351"/>
                    <a:pt x="85938" y="106503"/>
                  </a:cubicBezTo>
                  <a:close/>
                  <a:moveTo>
                    <a:pt x="85234" y="106503"/>
                  </a:moveTo>
                  <a:cubicBezTo>
                    <a:pt x="85234" y="102922"/>
                    <a:pt x="85070" y="100673"/>
                    <a:pt x="84119" y="100673"/>
                  </a:cubicBezTo>
                  <a:cubicBezTo>
                    <a:pt x="83838" y="100673"/>
                    <a:pt x="83497" y="100811"/>
                    <a:pt x="83298" y="101315"/>
                  </a:cubicBezTo>
                  <a:cubicBezTo>
                    <a:pt x="83298" y="101958"/>
                    <a:pt x="83298" y="102922"/>
                    <a:pt x="83298" y="103565"/>
                  </a:cubicBezTo>
                  <a:lnTo>
                    <a:pt x="83298" y="111828"/>
                  </a:lnTo>
                  <a:cubicBezTo>
                    <a:pt x="83497" y="112149"/>
                    <a:pt x="83838" y="112333"/>
                    <a:pt x="84084" y="112333"/>
                  </a:cubicBezTo>
                  <a:cubicBezTo>
                    <a:pt x="85117" y="112333"/>
                    <a:pt x="85234" y="110221"/>
                    <a:pt x="85234" y="106503"/>
                  </a:cubicBezTo>
                  <a:close/>
                  <a:moveTo>
                    <a:pt x="89953" y="103244"/>
                  </a:moveTo>
                  <a:lnTo>
                    <a:pt x="89953" y="110359"/>
                  </a:lnTo>
                  <a:cubicBezTo>
                    <a:pt x="89953" y="111369"/>
                    <a:pt x="89953" y="112149"/>
                    <a:pt x="89906" y="113114"/>
                  </a:cubicBezTo>
                  <a:cubicBezTo>
                    <a:pt x="89448" y="114123"/>
                    <a:pt x="88873" y="114445"/>
                    <a:pt x="88215" y="114445"/>
                  </a:cubicBezTo>
                  <a:cubicBezTo>
                    <a:pt x="87136" y="114445"/>
                    <a:pt x="86678" y="112976"/>
                    <a:pt x="86678" y="109716"/>
                  </a:cubicBezTo>
                  <a:cubicBezTo>
                    <a:pt x="86678" y="106962"/>
                    <a:pt x="86971" y="105355"/>
                    <a:pt x="87723" y="104850"/>
                  </a:cubicBezTo>
                  <a:cubicBezTo>
                    <a:pt x="88169" y="104529"/>
                    <a:pt x="88708" y="104529"/>
                    <a:pt x="89284" y="104391"/>
                  </a:cubicBezTo>
                  <a:lnTo>
                    <a:pt x="89284" y="104070"/>
                  </a:lnTo>
                  <a:cubicBezTo>
                    <a:pt x="89284" y="101637"/>
                    <a:pt x="89037" y="100673"/>
                    <a:pt x="88333" y="100673"/>
                  </a:cubicBezTo>
                  <a:cubicBezTo>
                    <a:pt x="87887" y="100673"/>
                    <a:pt x="87382" y="100811"/>
                    <a:pt x="86971" y="101132"/>
                  </a:cubicBezTo>
                  <a:lnTo>
                    <a:pt x="86936" y="99204"/>
                  </a:lnTo>
                  <a:cubicBezTo>
                    <a:pt x="87382" y="98882"/>
                    <a:pt x="87840" y="98699"/>
                    <a:pt x="88415" y="98699"/>
                  </a:cubicBezTo>
                  <a:cubicBezTo>
                    <a:pt x="89284" y="98561"/>
                    <a:pt x="89953" y="99387"/>
                    <a:pt x="89953" y="103244"/>
                  </a:cubicBezTo>
                  <a:close/>
                  <a:moveTo>
                    <a:pt x="89284" y="106319"/>
                  </a:moveTo>
                  <a:cubicBezTo>
                    <a:pt x="88873" y="106319"/>
                    <a:pt x="88333" y="106503"/>
                    <a:pt x="87969" y="106641"/>
                  </a:cubicBezTo>
                  <a:cubicBezTo>
                    <a:pt x="87546" y="106962"/>
                    <a:pt x="87347" y="107605"/>
                    <a:pt x="87347" y="109579"/>
                  </a:cubicBezTo>
                  <a:cubicBezTo>
                    <a:pt x="87347" y="111690"/>
                    <a:pt x="87629" y="112333"/>
                    <a:pt x="88298" y="112333"/>
                  </a:cubicBezTo>
                  <a:cubicBezTo>
                    <a:pt x="88579" y="112333"/>
                    <a:pt x="88955" y="112149"/>
                    <a:pt x="89248" y="111690"/>
                  </a:cubicBezTo>
                  <a:cubicBezTo>
                    <a:pt x="89248" y="111048"/>
                    <a:pt x="89248" y="110038"/>
                    <a:pt x="89248" y="109395"/>
                  </a:cubicBezTo>
                  <a:lnTo>
                    <a:pt x="89248" y="106319"/>
                  </a:lnTo>
                  <a:lnTo>
                    <a:pt x="89284" y="106319"/>
                  </a:lnTo>
                  <a:close/>
                  <a:moveTo>
                    <a:pt x="92887" y="98561"/>
                  </a:moveTo>
                  <a:cubicBezTo>
                    <a:pt x="92136" y="98561"/>
                    <a:pt x="91561" y="99020"/>
                    <a:pt x="91103" y="99846"/>
                  </a:cubicBezTo>
                  <a:cubicBezTo>
                    <a:pt x="91103" y="100811"/>
                    <a:pt x="91068" y="101637"/>
                    <a:pt x="91068" y="102601"/>
                  </a:cubicBezTo>
                  <a:lnTo>
                    <a:pt x="91068" y="114261"/>
                  </a:lnTo>
                  <a:lnTo>
                    <a:pt x="91725" y="114261"/>
                  </a:lnTo>
                  <a:lnTo>
                    <a:pt x="91725" y="103565"/>
                  </a:lnTo>
                  <a:cubicBezTo>
                    <a:pt x="91725" y="102922"/>
                    <a:pt x="91725" y="101958"/>
                    <a:pt x="91725" y="101315"/>
                  </a:cubicBezTo>
                  <a:cubicBezTo>
                    <a:pt x="91936" y="100994"/>
                    <a:pt x="92347" y="100673"/>
                    <a:pt x="92629" y="100673"/>
                  </a:cubicBezTo>
                  <a:cubicBezTo>
                    <a:pt x="93544" y="100673"/>
                    <a:pt x="93673" y="101775"/>
                    <a:pt x="93673" y="104529"/>
                  </a:cubicBezTo>
                  <a:lnTo>
                    <a:pt x="93673" y="114123"/>
                  </a:lnTo>
                  <a:lnTo>
                    <a:pt x="94330" y="114123"/>
                  </a:lnTo>
                  <a:lnTo>
                    <a:pt x="94330" y="104070"/>
                  </a:lnTo>
                  <a:cubicBezTo>
                    <a:pt x="94366" y="100994"/>
                    <a:pt x="94248" y="98561"/>
                    <a:pt x="92887" y="98561"/>
                  </a:cubicBezTo>
                  <a:close/>
                  <a:moveTo>
                    <a:pt x="96936" y="109716"/>
                  </a:moveTo>
                  <a:lnTo>
                    <a:pt x="95739" y="98699"/>
                  </a:lnTo>
                  <a:lnTo>
                    <a:pt x="94988" y="98699"/>
                  </a:lnTo>
                  <a:lnTo>
                    <a:pt x="96596" y="113114"/>
                  </a:lnTo>
                  <a:lnTo>
                    <a:pt x="95985" y="119954"/>
                  </a:lnTo>
                  <a:lnTo>
                    <a:pt x="96690" y="119954"/>
                  </a:lnTo>
                  <a:lnTo>
                    <a:pt x="98544" y="98699"/>
                  </a:lnTo>
                  <a:lnTo>
                    <a:pt x="97840" y="98699"/>
                  </a:lnTo>
                  <a:lnTo>
                    <a:pt x="96936" y="109716"/>
                  </a:lnTo>
                  <a:close/>
                  <a:moveTo>
                    <a:pt x="119988" y="72807"/>
                  </a:moveTo>
                  <a:cubicBezTo>
                    <a:pt x="119988" y="73634"/>
                    <a:pt x="119953" y="74276"/>
                    <a:pt x="119870" y="74919"/>
                  </a:cubicBezTo>
                  <a:cubicBezTo>
                    <a:pt x="119788" y="75562"/>
                    <a:pt x="119706" y="76067"/>
                    <a:pt x="119577" y="76526"/>
                  </a:cubicBezTo>
                  <a:cubicBezTo>
                    <a:pt x="119448" y="77031"/>
                    <a:pt x="119330" y="77352"/>
                    <a:pt x="119166" y="77674"/>
                  </a:cubicBezTo>
                  <a:cubicBezTo>
                    <a:pt x="119002" y="77995"/>
                    <a:pt x="118838" y="77995"/>
                    <a:pt x="118673" y="77995"/>
                  </a:cubicBezTo>
                  <a:cubicBezTo>
                    <a:pt x="118462" y="77995"/>
                    <a:pt x="118298" y="77811"/>
                    <a:pt x="118133" y="77674"/>
                  </a:cubicBezTo>
                  <a:cubicBezTo>
                    <a:pt x="117969" y="77352"/>
                    <a:pt x="117840" y="77031"/>
                    <a:pt x="117723" y="76526"/>
                  </a:cubicBezTo>
                  <a:cubicBezTo>
                    <a:pt x="117593" y="76067"/>
                    <a:pt x="117511" y="75562"/>
                    <a:pt x="117429" y="74919"/>
                  </a:cubicBezTo>
                  <a:cubicBezTo>
                    <a:pt x="117347" y="74276"/>
                    <a:pt x="117347" y="73634"/>
                    <a:pt x="117347" y="72807"/>
                  </a:cubicBezTo>
                  <a:cubicBezTo>
                    <a:pt x="117347" y="71981"/>
                    <a:pt x="117382" y="71338"/>
                    <a:pt x="117464" y="70696"/>
                  </a:cubicBezTo>
                  <a:cubicBezTo>
                    <a:pt x="117558" y="70053"/>
                    <a:pt x="117640" y="69594"/>
                    <a:pt x="117758" y="69089"/>
                  </a:cubicBezTo>
                  <a:cubicBezTo>
                    <a:pt x="117887" y="68630"/>
                    <a:pt x="118004" y="68263"/>
                    <a:pt x="118169" y="67941"/>
                  </a:cubicBezTo>
                  <a:cubicBezTo>
                    <a:pt x="118333" y="67620"/>
                    <a:pt x="118509" y="67620"/>
                    <a:pt x="118673" y="67620"/>
                  </a:cubicBezTo>
                  <a:cubicBezTo>
                    <a:pt x="118838" y="67620"/>
                    <a:pt x="119002" y="67804"/>
                    <a:pt x="119166" y="67941"/>
                  </a:cubicBezTo>
                  <a:cubicBezTo>
                    <a:pt x="119330" y="68263"/>
                    <a:pt x="119448" y="68584"/>
                    <a:pt x="119577" y="69089"/>
                  </a:cubicBezTo>
                  <a:cubicBezTo>
                    <a:pt x="119706" y="69548"/>
                    <a:pt x="119788" y="70053"/>
                    <a:pt x="119870" y="70696"/>
                  </a:cubicBezTo>
                  <a:cubicBezTo>
                    <a:pt x="119988" y="71338"/>
                    <a:pt x="119988" y="72165"/>
                    <a:pt x="119988" y="72807"/>
                  </a:cubicBezTo>
                  <a:close/>
                  <a:moveTo>
                    <a:pt x="119741" y="72807"/>
                  </a:moveTo>
                  <a:cubicBezTo>
                    <a:pt x="119741" y="72165"/>
                    <a:pt x="119706" y="71522"/>
                    <a:pt x="119659" y="71017"/>
                  </a:cubicBezTo>
                  <a:cubicBezTo>
                    <a:pt x="119624" y="70558"/>
                    <a:pt x="119542" y="70053"/>
                    <a:pt x="119448" y="69732"/>
                  </a:cubicBezTo>
                  <a:cubicBezTo>
                    <a:pt x="119366" y="69410"/>
                    <a:pt x="119248" y="69089"/>
                    <a:pt x="119119" y="68905"/>
                  </a:cubicBezTo>
                  <a:cubicBezTo>
                    <a:pt x="119002" y="68768"/>
                    <a:pt x="118873" y="68584"/>
                    <a:pt x="118708" y="68584"/>
                  </a:cubicBezTo>
                  <a:cubicBezTo>
                    <a:pt x="118544" y="68584"/>
                    <a:pt x="118427" y="68768"/>
                    <a:pt x="118298" y="68905"/>
                  </a:cubicBezTo>
                  <a:cubicBezTo>
                    <a:pt x="118180" y="69089"/>
                    <a:pt x="118051" y="69410"/>
                    <a:pt x="117969" y="69732"/>
                  </a:cubicBezTo>
                  <a:cubicBezTo>
                    <a:pt x="117887" y="70053"/>
                    <a:pt x="117805" y="70558"/>
                    <a:pt x="117758" y="71017"/>
                  </a:cubicBezTo>
                  <a:cubicBezTo>
                    <a:pt x="117723" y="71522"/>
                    <a:pt x="117676" y="72165"/>
                    <a:pt x="117676" y="72807"/>
                  </a:cubicBezTo>
                  <a:cubicBezTo>
                    <a:pt x="117676" y="73450"/>
                    <a:pt x="117723" y="73955"/>
                    <a:pt x="117758" y="74414"/>
                  </a:cubicBezTo>
                  <a:cubicBezTo>
                    <a:pt x="117805" y="74919"/>
                    <a:pt x="117887" y="75378"/>
                    <a:pt x="117969" y="75700"/>
                  </a:cubicBezTo>
                  <a:cubicBezTo>
                    <a:pt x="118051" y="76067"/>
                    <a:pt x="118169" y="76388"/>
                    <a:pt x="118298" y="76710"/>
                  </a:cubicBezTo>
                  <a:cubicBezTo>
                    <a:pt x="118415" y="76847"/>
                    <a:pt x="118591" y="77031"/>
                    <a:pt x="118708" y="77031"/>
                  </a:cubicBezTo>
                  <a:cubicBezTo>
                    <a:pt x="118838" y="77031"/>
                    <a:pt x="119002" y="76893"/>
                    <a:pt x="119119" y="76710"/>
                  </a:cubicBezTo>
                  <a:cubicBezTo>
                    <a:pt x="119248" y="76572"/>
                    <a:pt x="119366" y="76205"/>
                    <a:pt x="119448" y="75883"/>
                  </a:cubicBezTo>
                  <a:cubicBezTo>
                    <a:pt x="119542" y="75562"/>
                    <a:pt x="119624" y="75057"/>
                    <a:pt x="119659" y="74598"/>
                  </a:cubicBezTo>
                  <a:cubicBezTo>
                    <a:pt x="119706" y="74093"/>
                    <a:pt x="119741" y="73450"/>
                    <a:pt x="119741" y="72807"/>
                  </a:cubicBezTo>
                  <a:close/>
                  <a:moveTo>
                    <a:pt x="118920" y="73312"/>
                  </a:moveTo>
                  <a:lnTo>
                    <a:pt x="119330" y="75883"/>
                  </a:lnTo>
                  <a:lnTo>
                    <a:pt x="119037" y="75883"/>
                  </a:lnTo>
                  <a:lnTo>
                    <a:pt x="118673" y="73450"/>
                  </a:lnTo>
                  <a:lnTo>
                    <a:pt x="118415" y="73450"/>
                  </a:lnTo>
                  <a:lnTo>
                    <a:pt x="118415" y="75883"/>
                  </a:lnTo>
                  <a:lnTo>
                    <a:pt x="118169" y="75883"/>
                  </a:lnTo>
                  <a:lnTo>
                    <a:pt x="118169" y="70053"/>
                  </a:lnTo>
                  <a:lnTo>
                    <a:pt x="118755" y="70053"/>
                  </a:lnTo>
                  <a:cubicBezTo>
                    <a:pt x="118920" y="70053"/>
                    <a:pt x="119084" y="70237"/>
                    <a:pt x="119166" y="70374"/>
                  </a:cubicBezTo>
                  <a:cubicBezTo>
                    <a:pt x="119248" y="70696"/>
                    <a:pt x="119284" y="71017"/>
                    <a:pt x="119284" y="71660"/>
                  </a:cubicBezTo>
                  <a:cubicBezTo>
                    <a:pt x="119284" y="72165"/>
                    <a:pt x="119248" y="72624"/>
                    <a:pt x="119166" y="72807"/>
                  </a:cubicBezTo>
                  <a:cubicBezTo>
                    <a:pt x="119119" y="73129"/>
                    <a:pt x="119037" y="73312"/>
                    <a:pt x="118920" y="73312"/>
                  </a:cubicBezTo>
                  <a:close/>
                  <a:moveTo>
                    <a:pt x="118838" y="72486"/>
                  </a:moveTo>
                  <a:cubicBezTo>
                    <a:pt x="118873" y="72486"/>
                    <a:pt x="118920" y="72486"/>
                    <a:pt x="118955" y="72302"/>
                  </a:cubicBezTo>
                  <a:cubicBezTo>
                    <a:pt x="119002" y="72302"/>
                    <a:pt x="119002" y="72165"/>
                    <a:pt x="119037" y="71981"/>
                  </a:cubicBezTo>
                  <a:cubicBezTo>
                    <a:pt x="119037" y="71843"/>
                    <a:pt x="119084" y="71660"/>
                    <a:pt x="119084" y="71522"/>
                  </a:cubicBezTo>
                  <a:cubicBezTo>
                    <a:pt x="119084" y="71338"/>
                    <a:pt x="119084" y="71201"/>
                    <a:pt x="119037" y="71017"/>
                  </a:cubicBezTo>
                  <a:cubicBezTo>
                    <a:pt x="119037" y="70879"/>
                    <a:pt x="119002" y="70879"/>
                    <a:pt x="118955" y="70879"/>
                  </a:cubicBezTo>
                  <a:cubicBezTo>
                    <a:pt x="118920" y="70879"/>
                    <a:pt x="118884" y="70696"/>
                    <a:pt x="118838" y="70696"/>
                  </a:cubicBezTo>
                  <a:cubicBezTo>
                    <a:pt x="118802" y="70696"/>
                    <a:pt x="118755" y="70696"/>
                    <a:pt x="118708" y="70696"/>
                  </a:cubicBezTo>
                  <a:lnTo>
                    <a:pt x="118415" y="70696"/>
                  </a:lnTo>
                  <a:lnTo>
                    <a:pt x="118415" y="72302"/>
                  </a:lnTo>
                  <a:lnTo>
                    <a:pt x="118708" y="72302"/>
                  </a:lnTo>
                  <a:cubicBezTo>
                    <a:pt x="118755" y="72624"/>
                    <a:pt x="118791" y="72486"/>
                    <a:pt x="118838" y="724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1930" y="2022"/>
              <a:ext cx="300" cy="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603" y="0"/>
                  </a:moveTo>
                  <a:cubicBezTo>
                    <a:pt x="66059" y="46639"/>
                    <a:pt x="15841" y="58663"/>
                    <a:pt x="237" y="61700"/>
                  </a:cubicBezTo>
                  <a:cubicBezTo>
                    <a:pt x="237" y="62914"/>
                    <a:pt x="0" y="64251"/>
                    <a:pt x="0" y="65465"/>
                  </a:cubicBezTo>
                  <a:cubicBezTo>
                    <a:pt x="17821" y="77489"/>
                    <a:pt x="62732" y="104939"/>
                    <a:pt x="119920" y="119878"/>
                  </a:cubicBezTo>
                  <a:lnTo>
                    <a:pt x="119920" y="0"/>
                  </a:lnTo>
                  <a:lnTo>
                    <a:pt x="11960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Shape 276"/>
            <p:cNvSpPr/>
            <p:nvPr/>
          </p:nvSpPr>
          <p:spPr>
            <a:xfrm>
              <a:off x="1922" y="1739"/>
              <a:ext cx="300" cy="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22" y="81420"/>
                  </a:moveTo>
                  <a:lnTo>
                    <a:pt x="119922" y="0"/>
                  </a:lnTo>
                  <a:lnTo>
                    <a:pt x="0" y="117575"/>
                  </a:lnTo>
                  <a:cubicBezTo>
                    <a:pt x="544" y="118383"/>
                    <a:pt x="855" y="119191"/>
                    <a:pt x="1088" y="119926"/>
                  </a:cubicBezTo>
                  <a:cubicBezTo>
                    <a:pt x="15631" y="118383"/>
                    <a:pt x="67116" y="110593"/>
                    <a:pt x="119922" y="8142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1894" y="2170"/>
              <a:ext cx="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832" y="0"/>
                  </a:moveTo>
                  <a:cubicBezTo>
                    <a:pt x="5820" y="8432"/>
                    <a:pt x="3305" y="15351"/>
                    <a:pt x="0" y="19027"/>
                  </a:cubicBezTo>
                  <a:cubicBezTo>
                    <a:pt x="1293" y="41945"/>
                    <a:pt x="3808" y="79351"/>
                    <a:pt x="9125" y="119783"/>
                  </a:cubicBezTo>
                  <a:lnTo>
                    <a:pt x="119928" y="119783"/>
                  </a:lnTo>
                  <a:lnTo>
                    <a:pt x="119928" y="99243"/>
                  </a:lnTo>
                  <a:cubicBezTo>
                    <a:pt x="66826" y="72432"/>
                    <a:pt x="24574" y="22270"/>
                    <a:pt x="783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1736" y="2190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252" y="6423"/>
                  </a:moveTo>
                  <a:cubicBezTo>
                    <a:pt x="94018" y="5653"/>
                    <a:pt x="88785" y="2826"/>
                    <a:pt x="84112" y="0"/>
                  </a:cubicBezTo>
                  <a:lnTo>
                    <a:pt x="0" y="119743"/>
                  </a:lnTo>
                  <a:lnTo>
                    <a:pt x="119813" y="119743"/>
                  </a:lnTo>
                  <a:cubicBezTo>
                    <a:pt x="107850" y="74518"/>
                    <a:pt x="101869" y="32633"/>
                    <a:pt x="99252" y="642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9" name="Shape 279"/>
          <p:cNvSpPr txBox="1">
            <a:spLocks noGrp="1"/>
          </p:cNvSpPr>
          <p:nvPr>
            <p:ph type="ctrTitle"/>
          </p:nvPr>
        </p:nvSpPr>
        <p:spPr>
          <a:xfrm>
            <a:off x="3771900" y="1861613"/>
            <a:ext cx="45195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cxnSp>
        <p:nvCxnSpPr>
          <p:cNvPr id="280" name="Shape 280"/>
          <p:cNvCxnSpPr/>
          <p:nvPr/>
        </p:nvCxnSpPr>
        <p:spPr>
          <a:xfrm>
            <a:off x="3514725" y="1955517"/>
            <a:ext cx="0" cy="887700"/>
          </a:xfrm>
          <a:prstGeom prst="straightConnector1">
            <a:avLst/>
          </a:prstGeom>
          <a:noFill/>
          <a:ln w="34925" cap="rnd" cmpd="sng">
            <a:solidFill>
              <a:schemeClr val="lt1">
                <a:alpha val="749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1" name="Shape 281"/>
          <p:cNvSpPr txBox="1">
            <a:spLocks noGrp="1"/>
          </p:cNvSpPr>
          <p:nvPr>
            <p:ph type="subTitle" idx="1"/>
          </p:nvPr>
        </p:nvSpPr>
        <p:spPr>
          <a:xfrm>
            <a:off x="3771900" y="3013605"/>
            <a:ext cx="45195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erriweather Sans"/>
              <a:buNone/>
              <a:defRPr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None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-2413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marR="0" lvl="4" indent="-2413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None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41300" algn="ctr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413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413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413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2column text">
  <p:cSld name="Title-2column text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228600" y="877490"/>
            <a:ext cx="42678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erriweather Sans"/>
              <a:buChar char="◦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body" idx="2"/>
          </p:nvPr>
        </p:nvSpPr>
        <p:spPr>
          <a:xfrm>
            <a:off x="4647627" y="877490"/>
            <a:ext cx="42678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erriweather Sans"/>
              <a:buChar char="◦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228601" y="122341"/>
            <a:ext cx="8676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ftr" idx="11"/>
          </p:nvPr>
        </p:nvSpPr>
        <p:spPr>
          <a:xfrm>
            <a:off x="228600" y="485663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8955104" y="4925378"/>
            <a:ext cx="210300" cy="132900"/>
          </a:xfrm>
          <a:prstGeom prst="rect">
            <a:avLst/>
          </a:prstGeom>
          <a:noFill/>
          <a:ln w="25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27425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1column text">
  <p:cSld name="Title-1column tex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228600" y="877490"/>
            <a:ext cx="86868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erriweather Sans"/>
              <a:buChar char="◦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228601" y="122341"/>
            <a:ext cx="8676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ftr" idx="11"/>
          </p:nvPr>
        </p:nvSpPr>
        <p:spPr>
          <a:xfrm>
            <a:off x="228600" y="485663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2" name="Shape 292"/>
          <p:cNvSpPr txBox="1">
            <a:spLocks noGrp="1"/>
          </p:cNvSpPr>
          <p:nvPr>
            <p:ph type="sldNum" idx="12"/>
          </p:nvPr>
        </p:nvSpPr>
        <p:spPr>
          <a:xfrm>
            <a:off x="8955104" y="4925378"/>
            <a:ext cx="210300" cy="132900"/>
          </a:xfrm>
          <a:prstGeom prst="rect">
            <a:avLst/>
          </a:prstGeom>
          <a:noFill/>
          <a:ln w="25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27425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1column-footer">
  <p:cSld name="Title-1column-footer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/>
        </p:nvSpPr>
        <p:spPr>
          <a:xfrm rot="10800000" flipH="1">
            <a:off x="0" y="28"/>
            <a:ext cx="9144000" cy="362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228600" y="877491"/>
            <a:ext cx="8686800" cy="26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Merriweather Sans"/>
              <a:buChar char="◦"/>
              <a:defRPr sz="21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6" name="Shape 296"/>
          <p:cNvSpPr txBox="1">
            <a:spLocks noGrp="1"/>
          </p:cNvSpPr>
          <p:nvPr>
            <p:ph type="body" idx="2"/>
          </p:nvPr>
        </p:nvSpPr>
        <p:spPr>
          <a:xfrm>
            <a:off x="228600" y="3739283"/>
            <a:ext cx="8686800" cy="1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228601" y="122341"/>
            <a:ext cx="8676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98" name="Shape 298"/>
          <p:cNvSpPr txBox="1">
            <a:spLocks noGrp="1"/>
          </p:cNvSpPr>
          <p:nvPr>
            <p:ph type="ftr" idx="11"/>
          </p:nvPr>
        </p:nvSpPr>
        <p:spPr>
          <a:xfrm>
            <a:off x="228600" y="485663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9" name="Shape 299"/>
          <p:cNvSpPr txBox="1">
            <a:spLocks noGrp="1"/>
          </p:cNvSpPr>
          <p:nvPr>
            <p:ph type="sldNum" idx="12"/>
          </p:nvPr>
        </p:nvSpPr>
        <p:spPr>
          <a:xfrm>
            <a:off x="8955104" y="4925378"/>
            <a:ext cx="210300" cy="132900"/>
          </a:xfrm>
          <a:prstGeom prst="rect">
            <a:avLst/>
          </a:prstGeom>
          <a:noFill/>
          <a:ln w="25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27425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image angle">
  <p:cSld name="Text and image angle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/>
        </p:nvSpPr>
        <p:spPr>
          <a:xfrm rot="10800000">
            <a:off x="-7618" y="-84"/>
            <a:ext cx="5292000" cy="514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6129" y="0"/>
                </a:lnTo>
                <a:lnTo>
                  <a:pt x="120000" y="123"/>
                </a:lnTo>
                <a:cubicBezTo>
                  <a:pt x="119923" y="40082"/>
                  <a:pt x="119846" y="80041"/>
                  <a:pt x="119770" y="120000"/>
                </a:cubicBezTo>
                <a:lnTo>
                  <a:pt x="0" y="12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228600" y="877490"/>
            <a:ext cx="43434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Merriweather Sans"/>
              <a:buChar char="◦"/>
              <a:defRPr sz="21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3" name="Shape 303"/>
          <p:cNvSpPr txBox="1">
            <a:spLocks noGrp="1"/>
          </p:cNvSpPr>
          <p:nvPr>
            <p:ph type="body" idx="2"/>
          </p:nvPr>
        </p:nvSpPr>
        <p:spPr>
          <a:xfrm>
            <a:off x="5269832" y="228600"/>
            <a:ext cx="36456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228601" y="122341"/>
            <a:ext cx="50412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ftr" idx="11"/>
          </p:nvPr>
        </p:nvSpPr>
        <p:spPr>
          <a:xfrm>
            <a:off x="228600" y="485663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6" name="Shape 306"/>
          <p:cNvSpPr txBox="1">
            <a:spLocks noGrp="1"/>
          </p:cNvSpPr>
          <p:nvPr>
            <p:ph type="sldNum" idx="12"/>
          </p:nvPr>
        </p:nvSpPr>
        <p:spPr>
          <a:xfrm>
            <a:off x="8955104" y="4925378"/>
            <a:ext cx="210300" cy="132900"/>
          </a:xfrm>
          <a:prstGeom prst="rect">
            <a:avLst/>
          </a:prstGeom>
          <a:noFill/>
          <a:ln w="25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27425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 image angle 2">
  <p:cSld name="Text image angle 2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/>
        </p:nvSpPr>
        <p:spPr>
          <a:xfrm>
            <a:off x="4572001" y="0"/>
            <a:ext cx="4589700" cy="5143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8687" y="0"/>
                </a:lnTo>
                <a:lnTo>
                  <a:pt x="120000" y="0"/>
                </a:lnTo>
                <a:cubicBezTo>
                  <a:pt x="119923" y="40000"/>
                  <a:pt x="119847" y="80000"/>
                  <a:pt x="119771" y="120000"/>
                </a:cubicBezTo>
                <a:lnTo>
                  <a:pt x="0" y="12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Shape 309"/>
          <p:cNvSpPr txBox="1">
            <a:spLocks noGrp="1"/>
          </p:cNvSpPr>
          <p:nvPr>
            <p:ph type="ftr" idx="11"/>
          </p:nvPr>
        </p:nvSpPr>
        <p:spPr>
          <a:xfrm>
            <a:off x="228600" y="485663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228600" y="877490"/>
            <a:ext cx="43434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erriweather Sans"/>
              <a:buChar char="◦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1" name="Shape 311"/>
          <p:cNvSpPr txBox="1">
            <a:spLocks noGrp="1"/>
          </p:cNvSpPr>
          <p:nvPr>
            <p:ph type="body" idx="2"/>
          </p:nvPr>
        </p:nvSpPr>
        <p:spPr>
          <a:xfrm>
            <a:off x="5269832" y="228600"/>
            <a:ext cx="36456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2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12" name="Shape 312"/>
          <p:cNvGrpSpPr/>
          <p:nvPr/>
        </p:nvGrpSpPr>
        <p:grpSpPr>
          <a:xfrm>
            <a:off x="7832060" y="4901666"/>
            <a:ext cx="985401" cy="195775"/>
            <a:chOff x="1736" y="1731"/>
            <a:chExt cx="3020" cy="600"/>
          </a:xfrm>
        </p:grpSpPr>
        <p:sp>
          <p:nvSpPr>
            <p:cNvPr id="313" name="Shape 313"/>
            <p:cNvSpPr/>
            <p:nvPr/>
          </p:nvSpPr>
          <p:spPr>
            <a:xfrm>
              <a:off x="2356" y="1731"/>
              <a:ext cx="2400" cy="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408" y="71017"/>
                  </a:moveTo>
                  <a:lnTo>
                    <a:pt x="10985" y="71017"/>
                  </a:lnTo>
                  <a:lnTo>
                    <a:pt x="10985" y="77811"/>
                  </a:lnTo>
                  <a:cubicBezTo>
                    <a:pt x="9424" y="77995"/>
                    <a:pt x="7887" y="78133"/>
                    <a:pt x="6490" y="78133"/>
                  </a:cubicBezTo>
                  <a:cubicBezTo>
                    <a:pt x="3133" y="78133"/>
                    <a:pt x="0" y="77490"/>
                    <a:pt x="0" y="61147"/>
                  </a:cubicBezTo>
                  <a:lnTo>
                    <a:pt x="0" y="780"/>
                  </a:lnTo>
                  <a:lnTo>
                    <a:pt x="2183" y="780"/>
                  </a:lnTo>
                  <a:lnTo>
                    <a:pt x="2183" y="56511"/>
                  </a:lnTo>
                  <a:cubicBezTo>
                    <a:pt x="2147" y="68446"/>
                    <a:pt x="2769" y="71017"/>
                    <a:pt x="6408" y="71017"/>
                  </a:cubicBezTo>
                  <a:close/>
                  <a:moveTo>
                    <a:pt x="13345" y="780"/>
                  </a:moveTo>
                  <a:cubicBezTo>
                    <a:pt x="12394" y="780"/>
                    <a:pt x="12100" y="2387"/>
                    <a:pt x="12100" y="6610"/>
                  </a:cubicBezTo>
                  <a:cubicBezTo>
                    <a:pt x="12100" y="10971"/>
                    <a:pt x="12347" y="12440"/>
                    <a:pt x="13345" y="12440"/>
                  </a:cubicBezTo>
                  <a:cubicBezTo>
                    <a:pt x="14330" y="12440"/>
                    <a:pt x="14589" y="10971"/>
                    <a:pt x="14589" y="6610"/>
                  </a:cubicBezTo>
                  <a:cubicBezTo>
                    <a:pt x="14624" y="2387"/>
                    <a:pt x="14342" y="780"/>
                    <a:pt x="13345" y="780"/>
                  </a:cubicBezTo>
                  <a:close/>
                  <a:moveTo>
                    <a:pt x="12359" y="77995"/>
                  </a:moveTo>
                  <a:lnTo>
                    <a:pt x="14424" y="77995"/>
                  </a:lnTo>
                  <a:lnTo>
                    <a:pt x="14424" y="18913"/>
                  </a:lnTo>
                  <a:lnTo>
                    <a:pt x="12359" y="18913"/>
                  </a:lnTo>
                  <a:lnTo>
                    <a:pt x="12359" y="77995"/>
                  </a:lnTo>
                  <a:close/>
                  <a:moveTo>
                    <a:pt x="23098" y="69089"/>
                  </a:moveTo>
                  <a:lnTo>
                    <a:pt x="18309" y="18913"/>
                  </a:lnTo>
                  <a:lnTo>
                    <a:pt x="16115" y="18913"/>
                  </a:lnTo>
                  <a:lnTo>
                    <a:pt x="21408" y="72991"/>
                  </a:lnTo>
                  <a:cubicBezTo>
                    <a:pt x="21772" y="76847"/>
                    <a:pt x="22276" y="78638"/>
                    <a:pt x="23051" y="78638"/>
                  </a:cubicBezTo>
                  <a:cubicBezTo>
                    <a:pt x="23802" y="78638"/>
                    <a:pt x="24295" y="76710"/>
                    <a:pt x="24671" y="72991"/>
                  </a:cubicBezTo>
                  <a:lnTo>
                    <a:pt x="30035" y="18913"/>
                  </a:lnTo>
                  <a:lnTo>
                    <a:pt x="27934" y="18913"/>
                  </a:lnTo>
                  <a:lnTo>
                    <a:pt x="23098" y="69089"/>
                  </a:lnTo>
                  <a:close/>
                  <a:moveTo>
                    <a:pt x="30492" y="48385"/>
                  </a:moveTo>
                  <a:cubicBezTo>
                    <a:pt x="30492" y="27039"/>
                    <a:pt x="32147" y="18133"/>
                    <a:pt x="37065" y="18133"/>
                  </a:cubicBezTo>
                  <a:cubicBezTo>
                    <a:pt x="42147" y="18133"/>
                    <a:pt x="43556" y="28462"/>
                    <a:pt x="43556" y="44667"/>
                  </a:cubicBezTo>
                  <a:cubicBezTo>
                    <a:pt x="43556" y="46273"/>
                    <a:pt x="43556" y="48569"/>
                    <a:pt x="43509" y="50359"/>
                  </a:cubicBezTo>
                  <a:cubicBezTo>
                    <a:pt x="41772" y="51461"/>
                    <a:pt x="38227" y="52792"/>
                    <a:pt x="36115" y="53114"/>
                  </a:cubicBezTo>
                  <a:lnTo>
                    <a:pt x="32558" y="53573"/>
                  </a:lnTo>
                  <a:cubicBezTo>
                    <a:pt x="32805" y="65692"/>
                    <a:pt x="33755" y="71843"/>
                    <a:pt x="37558" y="71843"/>
                  </a:cubicBezTo>
                  <a:cubicBezTo>
                    <a:pt x="39507" y="71843"/>
                    <a:pt x="41326" y="71017"/>
                    <a:pt x="42887" y="70237"/>
                  </a:cubicBezTo>
                  <a:lnTo>
                    <a:pt x="43098" y="76710"/>
                  </a:lnTo>
                  <a:cubicBezTo>
                    <a:pt x="41361" y="77674"/>
                    <a:pt x="39624" y="78638"/>
                    <a:pt x="36772" y="78638"/>
                  </a:cubicBezTo>
                  <a:cubicBezTo>
                    <a:pt x="31819" y="78638"/>
                    <a:pt x="30492" y="65830"/>
                    <a:pt x="30492" y="48385"/>
                  </a:cubicBezTo>
                  <a:close/>
                  <a:moveTo>
                    <a:pt x="32523" y="47605"/>
                  </a:moveTo>
                  <a:lnTo>
                    <a:pt x="36490" y="46778"/>
                  </a:lnTo>
                  <a:cubicBezTo>
                    <a:pt x="37805" y="46641"/>
                    <a:pt x="40082" y="45814"/>
                    <a:pt x="41443" y="45172"/>
                  </a:cubicBezTo>
                  <a:cubicBezTo>
                    <a:pt x="41490" y="44024"/>
                    <a:pt x="41490" y="42234"/>
                    <a:pt x="41490" y="40948"/>
                  </a:cubicBezTo>
                  <a:cubicBezTo>
                    <a:pt x="41490" y="30895"/>
                    <a:pt x="40375" y="24605"/>
                    <a:pt x="37065" y="24605"/>
                  </a:cubicBezTo>
                  <a:cubicBezTo>
                    <a:pt x="33309" y="24743"/>
                    <a:pt x="32523" y="32364"/>
                    <a:pt x="32523" y="47605"/>
                  </a:cubicBezTo>
                  <a:close/>
                  <a:moveTo>
                    <a:pt x="51267" y="77995"/>
                  </a:moveTo>
                  <a:lnTo>
                    <a:pt x="47265" y="77995"/>
                  </a:lnTo>
                  <a:lnTo>
                    <a:pt x="47265" y="2065"/>
                  </a:lnTo>
                  <a:cubicBezTo>
                    <a:pt x="48955" y="780"/>
                    <a:pt x="51314" y="0"/>
                    <a:pt x="53661" y="0"/>
                  </a:cubicBezTo>
                  <a:cubicBezTo>
                    <a:pt x="58004" y="0"/>
                    <a:pt x="61596" y="3397"/>
                    <a:pt x="61596" y="24284"/>
                  </a:cubicBezTo>
                  <a:cubicBezTo>
                    <a:pt x="61596" y="37872"/>
                    <a:pt x="60152" y="44345"/>
                    <a:pt x="57793" y="47100"/>
                  </a:cubicBezTo>
                  <a:lnTo>
                    <a:pt x="62300" y="77995"/>
                  </a:lnTo>
                  <a:lnTo>
                    <a:pt x="57711" y="77995"/>
                  </a:lnTo>
                  <a:lnTo>
                    <a:pt x="53661" y="48890"/>
                  </a:lnTo>
                  <a:cubicBezTo>
                    <a:pt x="52875" y="48890"/>
                    <a:pt x="51936" y="48706"/>
                    <a:pt x="51267" y="48569"/>
                  </a:cubicBezTo>
                  <a:lnTo>
                    <a:pt x="51267" y="77995"/>
                  </a:lnTo>
                  <a:close/>
                  <a:moveTo>
                    <a:pt x="51267" y="36082"/>
                  </a:moveTo>
                  <a:cubicBezTo>
                    <a:pt x="52100" y="36403"/>
                    <a:pt x="52875" y="36403"/>
                    <a:pt x="53708" y="36403"/>
                  </a:cubicBezTo>
                  <a:cubicBezTo>
                    <a:pt x="56185" y="36403"/>
                    <a:pt x="57629" y="33970"/>
                    <a:pt x="57629" y="24100"/>
                  </a:cubicBezTo>
                  <a:cubicBezTo>
                    <a:pt x="57629" y="15516"/>
                    <a:pt x="56643" y="12119"/>
                    <a:pt x="53791" y="12119"/>
                  </a:cubicBezTo>
                  <a:cubicBezTo>
                    <a:pt x="53004" y="12119"/>
                    <a:pt x="52100" y="12302"/>
                    <a:pt x="51267" y="12762"/>
                  </a:cubicBezTo>
                  <a:lnTo>
                    <a:pt x="51267" y="36082"/>
                  </a:lnTo>
                  <a:close/>
                  <a:moveTo>
                    <a:pt x="75985" y="37046"/>
                  </a:moveTo>
                  <a:lnTo>
                    <a:pt x="75985" y="61973"/>
                  </a:lnTo>
                  <a:cubicBezTo>
                    <a:pt x="75985" y="66013"/>
                    <a:pt x="75938" y="69410"/>
                    <a:pt x="75856" y="73129"/>
                  </a:cubicBezTo>
                  <a:cubicBezTo>
                    <a:pt x="74119" y="77169"/>
                    <a:pt x="71854" y="78638"/>
                    <a:pt x="69119" y="78638"/>
                  </a:cubicBezTo>
                  <a:cubicBezTo>
                    <a:pt x="64953" y="78638"/>
                    <a:pt x="63333" y="72302"/>
                    <a:pt x="63333" y="59862"/>
                  </a:cubicBezTo>
                  <a:cubicBezTo>
                    <a:pt x="63333" y="49533"/>
                    <a:pt x="64495" y="43060"/>
                    <a:pt x="67511" y="41132"/>
                  </a:cubicBezTo>
                  <a:cubicBezTo>
                    <a:pt x="69084" y="40122"/>
                    <a:pt x="70692" y="39801"/>
                    <a:pt x="72347" y="39663"/>
                  </a:cubicBezTo>
                  <a:cubicBezTo>
                    <a:pt x="72347" y="32869"/>
                    <a:pt x="71561" y="29793"/>
                    <a:pt x="69577" y="29793"/>
                  </a:cubicBezTo>
                  <a:cubicBezTo>
                    <a:pt x="67758" y="29793"/>
                    <a:pt x="65774" y="30573"/>
                    <a:pt x="64248" y="31216"/>
                  </a:cubicBezTo>
                  <a:lnTo>
                    <a:pt x="63955" y="20244"/>
                  </a:lnTo>
                  <a:cubicBezTo>
                    <a:pt x="65528" y="19097"/>
                    <a:pt x="67629" y="17949"/>
                    <a:pt x="69870" y="17949"/>
                  </a:cubicBezTo>
                  <a:cubicBezTo>
                    <a:pt x="73169" y="18133"/>
                    <a:pt x="75985" y="21851"/>
                    <a:pt x="75985" y="37046"/>
                  </a:cubicBezTo>
                  <a:close/>
                  <a:moveTo>
                    <a:pt x="72300" y="49211"/>
                  </a:moveTo>
                  <a:cubicBezTo>
                    <a:pt x="71185" y="49349"/>
                    <a:pt x="69870" y="49533"/>
                    <a:pt x="68838" y="50497"/>
                  </a:cubicBezTo>
                  <a:cubicBezTo>
                    <a:pt x="67511" y="51782"/>
                    <a:pt x="67018" y="53435"/>
                    <a:pt x="67018" y="59540"/>
                  </a:cubicBezTo>
                  <a:cubicBezTo>
                    <a:pt x="67018" y="65692"/>
                    <a:pt x="67922" y="67482"/>
                    <a:pt x="69577" y="67482"/>
                  </a:cubicBezTo>
                  <a:cubicBezTo>
                    <a:pt x="70399" y="67482"/>
                    <a:pt x="71431" y="67299"/>
                    <a:pt x="72218" y="65830"/>
                  </a:cubicBezTo>
                  <a:cubicBezTo>
                    <a:pt x="72300" y="63397"/>
                    <a:pt x="72300" y="60504"/>
                    <a:pt x="72300" y="57934"/>
                  </a:cubicBezTo>
                  <a:lnTo>
                    <a:pt x="72300" y="49211"/>
                  </a:lnTo>
                  <a:close/>
                  <a:moveTo>
                    <a:pt x="93133" y="18133"/>
                  </a:moveTo>
                  <a:cubicBezTo>
                    <a:pt x="91514" y="18133"/>
                    <a:pt x="89870" y="19418"/>
                    <a:pt x="88544" y="21530"/>
                  </a:cubicBezTo>
                  <a:cubicBezTo>
                    <a:pt x="87723" y="19418"/>
                    <a:pt x="86561" y="18133"/>
                    <a:pt x="84906" y="18133"/>
                  </a:cubicBezTo>
                  <a:cubicBezTo>
                    <a:pt x="82546" y="18133"/>
                    <a:pt x="80199" y="20061"/>
                    <a:pt x="78544" y="23641"/>
                  </a:cubicBezTo>
                  <a:cubicBezTo>
                    <a:pt x="78462" y="27360"/>
                    <a:pt x="78415" y="30757"/>
                    <a:pt x="78415" y="34797"/>
                  </a:cubicBezTo>
                  <a:lnTo>
                    <a:pt x="78415" y="77995"/>
                  </a:lnTo>
                  <a:lnTo>
                    <a:pt x="82136" y="77995"/>
                  </a:lnTo>
                  <a:lnTo>
                    <a:pt x="82136" y="39342"/>
                  </a:lnTo>
                  <a:cubicBezTo>
                    <a:pt x="82136" y="36725"/>
                    <a:pt x="82183" y="33833"/>
                    <a:pt x="82218" y="31400"/>
                  </a:cubicBezTo>
                  <a:cubicBezTo>
                    <a:pt x="82676" y="30436"/>
                    <a:pt x="83497" y="29793"/>
                    <a:pt x="84119" y="29793"/>
                  </a:cubicBezTo>
                  <a:cubicBezTo>
                    <a:pt x="86185" y="29793"/>
                    <a:pt x="86643" y="33970"/>
                    <a:pt x="86643" y="41591"/>
                  </a:cubicBezTo>
                  <a:lnTo>
                    <a:pt x="86643" y="77811"/>
                  </a:lnTo>
                  <a:lnTo>
                    <a:pt x="90399" y="77811"/>
                  </a:lnTo>
                  <a:lnTo>
                    <a:pt x="90399" y="40306"/>
                  </a:lnTo>
                  <a:cubicBezTo>
                    <a:pt x="90399" y="37368"/>
                    <a:pt x="90363" y="34475"/>
                    <a:pt x="90199" y="31859"/>
                  </a:cubicBezTo>
                  <a:cubicBezTo>
                    <a:pt x="90903" y="30573"/>
                    <a:pt x="91772" y="29931"/>
                    <a:pt x="92347" y="29931"/>
                  </a:cubicBezTo>
                  <a:cubicBezTo>
                    <a:pt x="94448" y="29931"/>
                    <a:pt x="94906" y="33970"/>
                    <a:pt x="94906" y="41775"/>
                  </a:cubicBezTo>
                  <a:lnTo>
                    <a:pt x="94906" y="77995"/>
                  </a:lnTo>
                  <a:lnTo>
                    <a:pt x="98673" y="77995"/>
                  </a:lnTo>
                  <a:lnTo>
                    <a:pt x="98673" y="40306"/>
                  </a:lnTo>
                  <a:cubicBezTo>
                    <a:pt x="98673" y="28324"/>
                    <a:pt x="97969" y="18133"/>
                    <a:pt x="93133" y="18133"/>
                  </a:cubicBezTo>
                  <a:close/>
                  <a:moveTo>
                    <a:pt x="114906" y="48385"/>
                  </a:moveTo>
                  <a:cubicBezTo>
                    <a:pt x="114906" y="71201"/>
                    <a:pt x="112840" y="78638"/>
                    <a:pt x="108215" y="78638"/>
                  </a:cubicBezTo>
                  <a:cubicBezTo>
                    <a:pt x="107300" y="78638"/>
                    <a:pt x="106232" y="78133"/>
                    <a:pt x="105316" y="77352"/>
                  </a:cubicBezTo>
                  <a:lnTo>
                    <a:pt x="105316" y="105539"/>
                  </a:lnTo>
                  <a:lnTo>
                    <a:pt x="101561" y="105539"/>
                  </a:lnTo>
                  <a:lnTo>
                    <a:pt x="101561" y="34797"/>
                  </a:lnTo>
                  <a:cubicBezTo>
                    <a:pt x="101561" y="30757"/>
                    <a:pt x="101607" y="27360"/>
                    <a:pt x="101690" y="23641"/>
                  </a:cubicBezTo>
                  <a:cubicBezTo>
                    <a:pt x="103380" y="19739"/>
                    <a:pt x="105692" y="18133"/>
                    <a:pt x="107758" y="18133"/>
                  </a:cubicBezTo>
                  <a:cubicBezTo>
                    <a:pt x="112805" y="18133"/>
                    <a:pt x="114906" y="25248"/>
                    <a:pt x="114906" y="48385"/>
                  </a:cubicBezTo>
                  <a:close/>
                  <a:moveTo>
                    <a:pt x="111150" y="48385"/>
                  </a:moveTo>
                  <a:cubicBezTo>
                    <a:pt x="111150" y="38699"/>
                    <a:pt x="111021" y="29609"/>
                    <a:pt x="107805" y="29609"/>
                  </a:cubicBezTo>
                  <a:cubicBezTo>
                    <a:pt x="106971" y="29609"/>
                    <a:pt x="106021" y="30114"/>
                    <a:pt x="105446" y="31216"/>
                  </a:cubicBezTo>
                  <a:cubicBezTo>
                    <a:pt x="105363" y="33649"/>
                    <a:pt x="105363" y="36587"/>
                    <a:pt x="105363" y="39158"/>
                  </a:cubicBezTo>
                  <a:lnTo>
                    <a:pt x="105363" y="65830"/>
                  </a:lnTo>
                  <a:cubicBezTo>
                    <a:pt x="105985" y="66656"/>
                    <a:pt x="106807" y="67161"/>
                    <a:pt x="107464" y="67161"/>
                  </a:cubicBezTo>
                  <a:cubicBezTo>
                    <a:pt x="111021" y="67161"/>
                    <a:pt x="111150" y="59219"/>
                    <a:pt x="111150" y="48385"/>
                  </a:cubicBezTo>
                  <a:close/>
                  <a:moveTo>
                    <a:pt x="34213" y="103244"/>
                  </a:moveTo>
                  <a:lnTo>
                    <a:pt x="34213" y="110359"/>
                  </a:lnTo>
                  <a:cubicBezTo>
                    <a:pt x="34213" y="111369"/>
                    <a:pt x="34213" y="112149"/>
                    <a:pt x="34178" y="113114"/>
                  </a:cubicBezTo>
                  <a:cubicBezTo>
                    <a:pt x="33720" y="114123"/>
                    <a:pt x="33145" y="114445"/>
                    <a:pt x="32476" y="114445"/>
                  </a:cubicBezTo>
                  <a:cubicBezTo>
                    <a:pt x="31408" y="114445"/>
                    <a:pt x="30950" y="112976"/>
                    <a:pt x="30950" y="109716"/>
                  </a:cubicBezTo>
                  <a:cubicBezTo>
                    <a:pt x="30950" y="106962"/>
                    <a:pt x="31244" y="105355"/>
                    <a:pt x="31983" y="104850"/>
                  </a:cubicBezTo>
                  <a:cubicBezTo>
                    <a:pt x="32441" y="104529"/>
                    <a:pt x="32969" y="104529"/>
                    <a:pt x="33556" y="104391"/>
                  </a:cubicBezTo>
                  <a:lnTo>
                    <a:pt x="33556" y="104070"/>
                  </a:lnTo>
                  <a:cubicBezTo>
                    <a:pt x="33556" y="101637"/>
                    <a:pt x="33309" y="100673"/>
                    <a:pt x="32605" y="100673"/>
                  </a:cubicBezTo>
                  <a:cubicBezTo>
                    <a:pt x="32147" y="100673"/>
                    <a:pt x="31654" y="100811"/>
                    <a:pt x="31244" y="101132"/>
                  </a:cubicBezTo>
                  <a:lnTo>
                    <a:pt x="31197" y="99204"/>
                  </a:lnTo>
                  <a:cubicBezTo>
                    <a:pt x="31654" y="98882"/>
                    <a:pt x="32112" y="98699"/>
                    <a:pt x="32687" y="98699"/>
                  </a:cubicBezTo>
                  <a:cubicBezTo>
                    <a:pt x="33509" y="98561"/>
                    <a:pt x="34213" y="99387"/>
                    <a:pt x="34213" y="103244"/>
                  </a:cubicBezTo>
                  <a:close/>
                  <a:moveTo>
                    <a:pt x="33556" y="106319"/>
                  </a:moveTo>
                  <a:cubicBezTo>
                    <a:pt x="33145" y="106319"/>
                    <a:pt x="32605" y="106503"/>
                    <a:pt x="32230" y="106641"/>
                  </a:cubicBezTo>
                  <a:cubicBezTo>
                    <a:pt x="31819" y="106962"/>
                    <a:pt x="31607" y="107605"/>
                    <a:pt x="31607" y="109579"/>
                  </a:cubicBezTo>
                  <a:cubicBezTo>
                    <a:pt x="31607" y="111690"/>
                    <a:pt x="31901" y="112333"/>
                    <a:pt x="32558" y="112333"/>
                  </a:cubicBezTo>
                  <a:cubicBezTo>
                    <a:pt x="32852" y="112333"/>
                    <a:pt x="33227" y="112149"/>
                    <a:pt x="33509" y="111690"/>
                  </a:cubicBezTo>
                  <a:cubicBezTo>
                    <a:pt x="33509" y="111048"/>
                    <a:pt x="33509" y="110038"/>
                    <a:pt x="33509" y="109395"/>
                  </a:cubicBezTo>
                  <a:lnTo>
                    <a:pt x="33509" y="106319"/>
                  </a:lnTo>
                  <a:lnTo>
                    <a:pt x="33556" y="106319"/>
                  </a:lnTo>
                  <a:close/>
                  <a:moveTo>
                    <a:pt x="37112" y="98561"/>
                  </a:moveTo>
                  <a:cubicBezTo>
                    <a:pt x="36361" y="98561"/>
                    <a:pt x="35786" y="99020"/>
                    <a:pt x="35328" y="99846"/>
                  </a:cubicBezTo>
                  <a:cubicBezTo>
                    <a:pt x="35328" y="100811"/>
                    <a:pt x="35293" y="101637"/>
                    <a:pt x="35293" y="102601"/>
                  </a:cubicBezTo>
                  <a:lnTo>
                    <a:pt x="35293" y="114261"/>
                  </a:lnTo>
                  <a:lnTo>
                    <a:pt x="35950" y="114261"/>
                  </a:lnTo>
                  <a:lnTo>
                    <a:pt x="35950" y="103565"/>
                  </a:lnTo>
                  <a:cubicBezTo>
                    <a:pt x="35950" y="102922"/>
                    <a:pt x="35950" y="101958"/>
                    <a:pt x="35950" y="101315"/>
                  </a:cubicBezTo>
                  <a:cubicBezTo>
                    <a:pt x="36161" y="100994"/>
                    <a:pt x="36572" y="100673"/>
                    <a:pt x="36854" y="100673"/>
                  </a:cubicBezTo>
                  <a:cubicBezTo>
                    <a:pt x="37769" y="100673"/>
                    <a:pt x="37887" y="101775"/>
                    <a:pt x="37887" y="104529"/>
                  </a:cubicBezTo>
                  <a:lnTo>
                    <a:pt x="37887" y="114123"/>
                  </a:lnTo>
                  <a:lnTo>
                    <a:pt x="38556" y="114123"/>
                  </a:lnTo>
                  <a:lnTo>
                    <a:pt x="38556" y="104070"/>
                  </a:lnTo>
                  <a:cubicBezTo>
                    <a:pt x="38638" y="100994"/>
                    <a:pt x="38474" y="98561"/>
                    <a:pt x="37112" y="98561"/>
                  </a:cubicBezTo>
                  <a:close/>
                  <a:moveTo>
                    <a:pt x="44741" y="103244"/>
                  </a:moveTo>
                  <a:lnTo>
                    <a:pt x="44741" y="110359"/>
                  </a:lnTo>
                  <a:cubicBezTo>
                    <a:pt x="44741" y="111369"/>
                    <a:pt x="44741" y="112149"/>
                    <a:pt x="44694" y="113114"/>
                  </a:cubicBezTo>
                  <a:cubicBezTo>
                    <a:pt x="44248" y="114123"/>
                    <a:pt x="43673" y="114445"/>
                    <a:pt x="43016" y="114445"/>
                  </a:cubicBezTo>
                  <a:cubicBezTo>
                    <a:pt x="41936" y="114445"/>
                    <a:pt x="41490" y="112976"/>
                    <a:pt x="41490" y="109716"/>
                  </a:cubicBezTo>
                  <a:cubicBezTo>
                    <a:pt x="41490" y="106962"/>
                    <a:pt x="41772" y="105355"/>
                    <a:pt x="42523" y="104850"/>
                  </a:cubicBezTo>
                  <a:cubicBezTo>
                    <a:pt x="42981" y="104529"/>
                    <a:pt x="43509" y="104529"/>
                    <a:pt x="44084" y="104391"/>
                  </a:cubicBezTo>
                  <a:lnTo>
                    <a:pt x="44084" y="104070"/>
                  </a:lnTo>
                  <a:cubicBezTo>
                    <a:pt x="44084" y="101637"/>
                    <a:pt x="43838" y="100673"/>
                    <a:pt x="43145" y="100673"/>
                  </a:cubicBezTo>
                  <a:cubicBezTo>
                    <a:pt x="42687" y="100673"/>
                    <a:pt x="42194" y="100811"/>
                    <a:pt x="41772" y="101132"/>
                  </a:cubicBezTo>
                  <a:lnTo>
                    <a:pt x="41737" y="99204"/>
                  </a:lnTo>
                  <a:cubicBezTo>
                    <a:pt x="42194" y="98882"/>
                    <a:pt x="42640" y="98699"/>
                    <a:pt x="43227" y="98699"/>
                  </a:cubicBezTo>
                  <a:cubicBezTo>
                    <a:pt x="44084" y="98561"/>
                    <a:pt x="44741" y="99387"/>
                    <a:pt x="44741" y="103244"/>
                  </a:cubicBezTo>
                  <a:close/>
                  <a:moveTo>
                    <a:pt x="44084" y="106319"/>
                  </a:moveTo>
                  <a:cubicBezTo>
                    <a:pt x="43673" y="106319"/>
                    <a:pt x="43180" y="106503"/>
                    <a:pt x="42769" y="106641"/>
                  </a:cubicBezTo>
                  <a:cubicBezTo>
                    <a:pt x="42359" y="106962"/>
                    <a:pt x="42147" y="107605"/>
                    <a:pt x="42147" y="109579"/>
                  </a:cubicBezTo>
                  <a:cubicBezTo>
                    <a:pt x="42147" y="111690"/>
                    <a:pt x="42441" y="112333"/>
                    <a:pt x="43098" y="112333"/>
                  </a:cubicBezTo>
                  <a:cubicBezTo>
                    <a:pt x="43392" y="112333"/>
                    <a:pt x="43755" y="112149"/>
                    <a:pt x="44037" y="111690"/>
                  </a:cubicBezTo>
                  <a:cubicBezTo>
                    <a:pt x="44037" y="111048"/>
                    <a:pt x="44037" y="110038"/>
                    <a:pt x="44037" y="109395"/>
                  </a:cubicBezTo>
                  <a:lnTo>
                    <a:pt x="44037" y="106319"/>
                  </a:lnTo>
                  <a:lnTo>
                    <a:pt x="44084" y="106319"/>
                  </a:lnTo>
                  <a:close/>
                  <a:moveTo>
                    <a:pt x="47676" y="112149"/>
                  </a:moveTo>
                  <a:cubicBezTo>
                    <a:pt x="46478" y="112149"/>
                    <a:pt x="46431" y="110221"/>
                    <a:pt x="46431" y="106319"/>
                  </a:cubicBezTo>
                  <a:cubicBezTo>
                    <a:pt x="46431" y="102096"/>
                    <a:pt x="46561" y="100673"/>
                    <a:pt x="47676" y="100673"/>
                  </a:cubicBezTo>
                  <a:cubicBezTo>
                    <a:pt x="47875" y="100673"/>
                    <a:pt x="48133" y="100811"/>
                    <a:pt x="48333" y="100994"/>
                  </a:cubicBezTo>
                  <a:lnTo>
                    <a:pt x="48380" y="99020"/>
                  </a:lnTo>
                  <a:cubicBezTo>
                    <a:pt x="48133" y="98699"/>
                    <a:pt x="47793" y="98561"/>
                    <a:pt x="47429" y="98561"/>
                  </a:cubicBezTo>
                  <a:cubicBezTo>
                    <a:pt x="45985" y="98561"/>
                    <a:pt x="45692" y="101315"/>
                    <a:pt x="45692" y="106319"/>
                  </a:cubicBezTo>
                  <a:cubicBezTo>
                    <a:pt x="45692" y="110680"/>
                    <a:pt x="45938" y="114445"/>
                    <a:pt x="47265" y="114445"/>
                  </a:cubicBezTo>
                  <a:cubicBezTo>
                    <a:pt x="47711" y="114445"/>
                    <a:pt x="48051" y="114261"/>
                    <a:pt x="48380" y="113940"/>
                  </a:cubicBezTo>
                  <a:lnTo>
                    <a:pt x="48298" y="111828"/>
                  </a:lnTo>
                  <a:cubicBezTo>
                    <a:pt x="48133" y="112012"/>
                    <a:pt x="47875" y="112149"/>
                    <a:pt x="47676" y="112149"/>
                  </a:cubicBezTo>
                  <a:close/>
                  <a:moveTo>
                    <a:pt x="52629" y="98699"/>
                  </a:moveTo>
                  <a:lnTo>
                    <a:pt x="51889" y="98699"/>
                  </a:lnTo>
                  <a:lnTo>
                    <a:pt x="50985" y="104208"/>
                  </a:lnTo>
                  <a:lnTo>
                    <a:pt x="50070" y="98699"/>
                  </a:lnTo>
                  <a:lnTo>
                    <a:pt x="49284" y="98699"/>
                  </a:lnTo>
                  <a:lnTo>
                    <a:pt x="50610" y="106182"/>
                  </a:lnTo>
                  <a:lnTo>
                    <a:pt x="49201" y="114261"/>
                  </a:lnTo>
                  <a:lnTo>
                    <a:pt x="49953" y="114261"/>
                  </a:lnTo>
                  <a:lnTo>
                    <a:pt x="50985" y="108293"/>
                  </a:lnTo>
                  <a:lnTo>
                    <a:pt x="52018" y="114261"/>
                  </a:lnTo>
                  <a:lnTo>
                    <a:pt x="52793" y="114261"/>
                  </a:lnTo>
                  <a:lnTo>
                    <a:pt x="51396" y="106182"/>
                  </a:lnTo>
                  <a:lnTo>
                    <a:pt x="52629" y="98699"/>
                  </a:lnTo>
                  <a:close/>
                  <a:moveTo>
                    <a:pt x="53579" y="114261"/>
                  </a:moveTo>
                  <a:lnTo>
                    <a:pt x="54284" y="114261"/>
                  </a:lnTo>
                  <a:lnTo>
                    <a:pt x="54284" y="98699"/>
                  </a:lnTo>
                  <a:lnTo>
                    <a:pt x="53579" y="98699"/>
                  </a:lnTo>
                  <a:lnTo>
                    <a:pt x="53579" y="114261"/>
                  </a:lnTo>
                  <a:close/>
                  <a:moveTo>
                    <a:pt x="53920" y="92547"/>
                  </a:moveTo>
                  <a:cubicBezTo>
                    <a:pt x="53591" y="92547"/>
                    <a:pt x="53497" y="93052"/>
                    <a:pt x="53497" y="94338"/>
                  </a:cubicBezTo>
                  <a:cubicBezTo>
                    <a:pt x="53497" y="95623"/>
                    <a:pt x="53591" y="96128"/>
                    <a:pt x="53920" y="96128"/>
                  </a:cubicBezTo>
                  <a:cubicBezTo>
                    <a:pt x="54260" y="96128"/>
                    <a:pt x="54330" y="95623"/>
                    <a:pt x="54330" y="94338"/>
                  </a:cubicBezTo>
                  <a:cubicBezTo>
                    <a:pt x="54330" y="93052"/>
                    <a:pt x="54260" y="92547"/>
                    <a:pt x="53920" y="92547"/>
                  </a:cubicBezTo>
                  <a:close/>
                  <a:moveTo>
                    <a:pt x="58744" y="106503"/>
                  </a:moveTo>
                  <a:cubicBezTo>
                    <a:pt x="58744" y="112195"/>
                    <a:pt x="58309" y="114445"/>
                    <a:pt x="57018" y="114445"/>
                  </a:cubicBezTo>
                  <a:cubicBezTo>
                    <a:pt x="55739" y="114445"/>
                    <a:pt x="55281" y="112333"/>
                    <a:pt x="55281" y="106503"/>
                  </a:cubicBezTo>
                  <a:cubicBezTo>
                    <a:pt x="55281" y="100673"/>
                    <a:pt x="55727" y="98561"/>
                    <a:pt x="57018" y="98561"/>
                  </a:cubicBezTo>
                  <a:cubicBezTo>
                    <a:pt x="58298" y="98561"/>
                    <a:pt x="58744" y="100856"/>
                    <a:pt x="58744" y="106503"/>
                  </a:cubicBezTo>
                  <a:close/>
                  <a:moveTo>
                    <a:pt x="58051" y="106503"/>
                  </a:moveTo>
                  <a:cubicBezTo>
                    <a:pt x="58051" y="102142"/>
                    <a:pt x="57793" y="100673"/>
                    <a:pt x="56971" y="100673"/>
                  </a:cubicBezTo>
                  <a:cubicBezTo>
                    <a:pt x="56150" y="100673"/>
                    <a:pt x="55903" y="101820"/>
                    <a:pt x="55903" y="106503"/>
                  </a:cubicBezTo>
                  <a:cubicBezTo>
                    <a:pt x="55903" y="111231"/>
                    <a:pt x="56150" y="112333"/>
                    <a:pt x="56971" y="112333"/>
                  </a:cubicBezTo>
                  <a:cubicBezTo>
                    <a:pt x="57793" y="112149"/>
                    <a:pt x="58051" y="110910"/>
                    <a:pt x="58051" y="106503"/>
                  </a:cubicBezTo>
                  <a:close/>
                  <a:moveTo>
                    <a:pt x="63791" y="98561"/>
                  </a:moveTo>
                  <a:cubicBezTo>
                    <a:pt x="63298" y="98561"/>
                    <a:pt x="62793" y="99020"/>
                    <a:pt x="62429" y="99709"/>
                  </a:cubicBezTo>
                  <a:cubicBezTo>
                    <a:pt x="62218" y="99020"/>
                    <a:pt x="61889" y="98561"/>
                    <a:pt x="61431" y="98561"/>
                  </a:cubicBezTo>
                  <a:cubicBezTo>
                    <a:pt x="60856" y="98561"/>
                    <a:pt x="60234" y="99020"/>
                    <a:pt x="59776" y="99846"/>
                  </a:cubicBezTo>
                  <a:cubicBezTo>
                    <a:pt x="59776" y="100811"/>
                    <a:pt x="59741" y="101637"/>
                    <a:pt x="59741" y="102601"/>
                  </a:cubicBezTo>
                  <a:lnTo>
                    <a:pt x="59741" y="114261"/>
                  </a:lnTo>
                  <a:lnTo>
                    <a:pt x="60399" y="114261"/>
                  </a:lnTo>
                  <a:lnTo>
                    <a:pt x="60399" y="103565"/>
                  </a:lnTo>
                  <a:cubicBezTo>
                    <a:pt x="60399" y="102922"/>
                    <a:pt x="60399" y="101958"/>
                    <a:pt x="60399" y="101315"/>
                  </a:cubicBezTo>
                  <a:cubicBezTo>
                    <a:pt x="60610" y="100994"/>
                    <a:pt x="60938" y="100673"/>
                    <a:pt x="61185" y="100673"/>
                  </a:cubicBezTo>
                  <a:cubicBezTo>
                    <a:pt x="61936" y="100673"/>
                    <a:pt x="62100" y="101958"/>
                    <a:pt x="62100" y="104529"/>
                  </a:cubicBezTo>
                  <a:lnTo>
                    <a:pt x="62100" y="114261"/>
                  </a:lnTo>
                  <a:lnTo>
                    <a:pt x="62758" y="114261"/>
                  </a:lnTo>
                  <a:lnTo>
                    <a:pt x="62758" y="104208"/>
                  </a:lnTo>
                  <a:cubicBezTo>
                    <a:pt x="62758" y="103244"/>
                    <a:pt x="62758" y="102463"/>
                    <a:pt x="62676" y="101637"/>
                  </a:cubicBezTo>
                  <a:cubicBezTo>
                    <a:pt x="62969" y="100994"/>
                    <a:pt x="63333" y="100811"/>
                    <a:pt x="63544" y="100811"/>
                  </a:cubicBezTo>
                  <a:cubicBezTo>
                    <a:pt x="64284" y="100811"/>
                    <a:pt x="64448" y="102096"/>
                    <a:pt x="64448" y="104713"/>
                  </a:cubicBezTo>
                  <a:lnTo>
                    <a:pt x="64448" y="114445"/>
                  </a:lnTo>
                  <a:lnTo>
                    <a:pt x="65117" y="114445"/>
                  </a:lnTo>
                  <a:lnTo>
                    <a:pt x="65117" y="104391"/>
                  </a:lnTo>
                  <a:cubicBezTo>
                    <a:pt x="65152" y="101132"/>
                    <a:pt x="64988" y="98561"/>
                    <a:pt x="63791" y="98561"/>
                  </a:cubicBezTo>
                  <a:close/>
                  <a:moveTo>
                    <a:pt x="70117" y="112149"/>
                  </a:moveTo>
                  <a:cubicBezTo>
                    <a:pt x="68920" y="112149"/>
                    <a:pt x="68873" y="110221"/>
                    <a:pt x="68873" y="106319"/>
                  </a:cubicBezTo>
                  <a:cubicBezTo>
                    <a:pt x="68873" y="102096"/>
                    <a:pt x="69002" y="100673"/>
                    <a:pt x="70117" y="100673"/>
                  </a:cubicBezTo>
                  <a:cubicBezTo>
                    <a:pt x="70316" y="100673"/>
                    <a:pt x="70563" y="100811"/>
                    <a:pt x="70774" y="100994"/>
                  </a:cubicBezTo>
                  <a:lnTo>
                    <a:pt x="70821" y="99020"/>
                  </a:lnTo>
                  <a:cubicBezTo>
                    <a:pt x="70563" y="98699"/>
                    <a:pt x="70234" y="98561"/>
                    <a:pt x="69870" y="98561"/>
                  </a:cubicBezTo>
                  <a:cubicBezTo>
                    <a:pt x="68415" y="98561"/>
                    <a:pt x="68133" y="101315"/>
                    <a:pt x="68133" y="106319"/>
                  </a:cubicBezTo>
                  <a:cubicBezTo>
                    <a:pt x="68133" y="110680"/>
                    <a:pt x="68380" y="114445"/>
                    <a:pt x="69694" y="114445"/>
                  </a:cubicBezTo>
                  <a:cubicBezTo>
                    <a:pt x="70152" y="114445"/>
                    <a:pt x="70481" y="114261"/>
                    <a:pt x="70821" y="113940"/>
                  </a:cubicBezTo>
                  <a:lnTo>
                    <a:pt x="70727" y="111828"/>
                  </a:lnTo>
                  <a:cubicBezTo>
                    <a:pt x="70563" y="112012"/>
                    <a:pt x="70316" y="112149"/>
                    <a:pt x="70117" y="112149"/>
                  </a:cubicBezTo>
                  <a:close/>
                  <a:moveTo>
                    <a:pt x="74988" y="106503"/>
                  </a:moveTo>
                  <a:cubicBezTo>
                    <a:pt x="74988" y="112195"/>
                    <a:pt x="74530" y="114445"/>
                    <a:pt x="73251" y="114445"/>
                  </a:cubicBezTo>
                  <a:cubicBezTo>
                    <a:pt x="71971" y="114445"/>
                    <a:pt x="71514" y="112333"/>
                    <a:pt x="71514" y="106503"/>
                  </a:cubicBezTo>
                  <a:cubicBezTo>
                    <a:pt x="71514" y="100673"/>
                    <a:pt x="71971" y="98561"/>
                    <a:pt x="73251" y="98561"/>
                  </a:cubicBezTo>
                  <a:cubicBezTo>
                    <a:pt x="74530" y="98561"/>
                    <a:pt x="74988" y="100856"/>
                    <a:pt x="74988" y="106503"/>
                  </a:cubicBezTo>
                  <a:close/>
                  <a:moveTo>
                    <a:pt x="74330" y="106503"/>
                  </a:moveTo>
                  <a:cubicBezTo>
                    <a:pt x="74330" y="102142"/>
                    <a:pt x="74084" y="100673"/>
                    <a:pt x="73251" y="100673"/>
                  </a:cubicBezTo>
                  <a:cubicBezTo>
                    <a:pt x="72429" y="100673"/>
                    <a:pt x="72183" y="101820"/>
                    <a:pt x="72183" y="106503"/>
                  </a:cubicBezTo>
                  <a:cubicBezTo>
                    <a:pt x="72183" y="111231"/>
                    <a:pt x="72429" y="112333"/>
                    <a:pt x="73251" y="112333"/>
                  </a:cubicBezTo>
                  <a:cubicBezTo>
                    <a:pt x="74084" y="112149"/>
                    <a:pt x="74330" y="110910"/>
                    <a:pt x="74330" y="106503"/>
                  </a:cubicBezTo>
                  <a:close/>
                  <a:moveTo>
                    <a:pt x="80035" y="98561"/>
                  </a:moveTo>
                  <a:cubicBezTo>
                    <a:pt x="79530" y="98561"/>
                    <a:pt x="79037" y="99020"/>
                    <a:pt x="78661" y="99709"/>
                  </a:cubicBezTo>
                  <a:cubicBezTo>
                    <a:pt x="78462" y="99020"/>
                    <a:pt x="78133" y="98561"/>
                    <a:pt x="77676" y="98561"/>
                  </a:cubicBezTo>
                  <a:cubicBezTo>
                    <a:pt x="77100" y="98561"/>
                    <a:pt x="76478" y="99020"/>
                    <a:pt x="76021" y="99846"/>
                  </a:cubicBezTo>
                  <a:cubicBezTo>
                    <a:pt x="76021" y="100811"/>
                    <a:pt x="75985" y="101637"/>
                    <a:pt x="75985" y="102601"/>
                  </a:cubicBezTo>
                  <a:lnTo>
                    <a:pt x="75985" y="114261"/>
                  </a:lnTo>
                  <a:lnTo>
                    <a:pt x="76643" y="114261"/>
                  </a:lnTo>
                  <a:lnTo>
                    <a:pt x="76643" y="103565"/>
                  </a:lnTo>
                  <a:cubicBezTo>
                    <a:pt x="76643" y="102922"/>
                    <a:pt x="76643" y="101958"/>
                    <a:pt x="76643" y="101315"/>
                  </a:cubicBezTo>
                  <a:cubicBezTo>
                    <a:pt x="76854" y="100994"/>
                    <a:pt x="77183" y="100673"/>
                    <a:pt x="77429" y="100673"/>
                  </a:cubicBezTo>
                  <a:cubicBezTo>
                    <a:pt x="78169" y="100673"/>
                    <a:pt x="78333" y="101958"/>
                    <a:pt x="78333" y="104529"/>
                  </a:cubicBezTo>
                  <a:lnTo>
                    <a:pt x="78333" y="114261"/>
                  </a:lnTo>
                  <a:lnTo>
                    <a:pt x="79002" y="114261"/>
                  </a:lnTo>
                  <a:lnTo>
                    <a:pt x="79002" y="104208"/>
                  </a:lnTo>
                  <a:cubicBezTo>
                    <a:pt x="79002" y="103244"/>
                    <a:pt x="79002" y="102463"/>
                    <a:pt x="78920" y="101637"/>
                  </a:cubicBezTo>
                  <a:cubicBezTo>
                    <a:pt x="79201" y="100994"/>
                    <a:pt x="79577" y="100811"/>
                    <a:pt x="79788" y="100811"/>
                  </a:cubicBezTo>
                  <a:cubicBezTo>
                    <a:pt x="80528" y="100811"/>
                    <a:pt x="80692" y="102096"/>
                    <a:pt x="80692" y="104713"/>
                  </a:cubicBezTo>
                  <a:lnTo>
                    <a:pt x="80692" y="114445"/>
                  </a:lnTo>
                  <a:lnTo>
                    <a:pt x="81349" y="114445"/>
                  </a:lnTo>
                  <a:lnTo>
                    <a:pt x="81349" y="104391"/>
                  </a:lnTo>
                  <a:cubicBezTo>
                    <a:pt x="81431" y="101132"/>
                    <a:pt x="81267" y="98561"/>
                    <a:pt x="80035" y="98561"/>
                  </a:cubicBezTo>
                  <a:close/>
                  <a:moveTo>
                    <a:pt x="85938" y="106503"/>
                  </a:moveTo>
                  <a:cubicBezTo>
                    <a:pt x="85938" y="112471"/>
                    <a:pt x="85446" y="114445"/>
                    <a:pt x="84248" y="114445"/>
                  </a:cubicBezTo>
                  <a:cubicBezTo>
                    <a:pt x="83920" y="114445"/>
                    <a:pt x="83579" y="114261"/>
                    <a:pt x="83251" y="113940"/>
                  </a:cubicBezTo>
                  <a:lnTo>
                    <a:pt x="83251" y="119954"/>
                  </a:lnTo>
                  <a:lnTo>
                    <a:pt x="82593" y="119954"/>
                  </a:lnTo>
                  <a:lnTo>
                    <a:pt x="82593" y="102601"/>
                  </a:lnTo>
                  <a:cubicBezTo>
                    <a:pt x="82593" y="101637"/>
                    <a:pt x="82593" y="100811"/>
                    <a:pt x="82629" y="99846"/>
                  </a:cubicBezTo>
                  <a:cubicBezTo>
                    <a:pt x="83086" y="98882"/>
                    <a:pt x="83626" y="98561"/>
                    <a:pt x="84166" y="98561"/>
                  </a:cubicBezTo>
                  <a:cubicBezTo>
                    <a:pt x="85399" y="98561"/>
                    <a:pt x="85938" y="100351"/>
                    <a:pt x="85938" y="106503"/>
                  </a:cubicBezTo>
                  <a:close/>
                  <a:moveTo>
                    <a:pt x="85234" y="106503"/>
                  </a:moveTo>
                  <a:cubicBezTo>
                    <a:pt x="85234" y="102922"/>
                    <a:pt x="85070" y="100673"/>
                    <a:pt x="84119" y="100673"/>
                  </a:cubicBezTo>
                  <a:cubicBezTo>
                    <a:pt x="83838" y="100673"/>
                    <a:pt x="83497" y="100811"/>
                    <a:pt x="83298" y="101315"/>
                  </a:cubicBezTo>
                  <a:cubicBezTo>
                    <a:pt x="83298" y="101958"/>
                    <a:pt x="83298" y="102922"/>
                    <a:pt x="83298" y="103565"/>
                  </a:cubicBezTo>
                  <a:lnTo>
                    <a:pt x="83298" y="111828"/>
                  </a:lnTo>
                  <a:cubicBezTo>
                    <a:pt x="83497" y="112149"/>
                    <a:pt x="83838" y="112333"/>
                    <a:pt x="84084" y="112333"/>
                  </a:cubicBezTo>
                  <a:cubicBezTo>
                    <a:pt x="85117" y="112333"/>
                    <a:pt x="85234" y="110221"/>
                    <a:pt x="85234" y="106503"/>
                  </a:cubicBezTo>
                  <a:close/>
                  <a:moveTo>
                    <a:pt x="89953" y="103244"/>
                  </a:moveTo>
                  <a:lnTo>
                    <a:pt x="89953" y="110359"/>
                  </a:lnTo>
                  <a:cubicBezTo>
                    <a:pt x="89953" y="111369"/>
                    <a:pt x="89953" y="112149"/>
                    <a:pt x="89906" y="113114"/>
                  </a:cubicBezTo>
                  <a:cubicBezTo>
                    <a:pt x="89448" y="114123"/>
                    <a:pt x="88873" y="114445"/>
                    <a:pt x="88215" y="114445"/>
                  </a:cubicBezTo>
                  <a:cubicBezTo>
                    <a:pt x="87136" y="114445"/>
                    <a:pt x="86678" y="112976"/>
                    <a:pt x="86678" y="109716"/>
                  </a:cubicBezTo>
                  <a:cubicBezTo>
                    <a:pt x="86678" y="106962"/>
                    <a:pt x="86971" y="105355"/>
                    <a:pt x="87723" y="104850"/>
                  </a:cubicBezTo>
                  <a:cubicBezTo>
                    <a:pt x="88169" y="104529"/>
                    <a:pt x="88708" y="104529"/>
                    <a:pt x="89284" y="104391"/>
                  </a:cubicBezTo>
                  <a:lnTo>
                    <a:pt x="89284" y="104070"/>
                  </a:lnTo>
                  <a:cubicBezTo>
                    <a:pt x="89284" y="101637"/>
                    <a:pt x="89037" y="100673"/>
                    <a:pt x="88333" y="100673"/>
                  </a:cubicBezTo>
                  <a:cubicBezTo>
                    <a:pt x="87887" y="100673"/>
                    <a:pt x="87382" y="100811"/>
                    <a:pt x="86971" y="101132"/>
                  </a:cubicBezTo>
                  <a:lnTo>
                    <a:pt x="86936" y="99204"/>
                  </a:lnTo>
                  <a:cubicBezTo>
                    <a:pt x="87382" y="98882"/>
                    <a:pt x="87840" y="98699"/>
                    <a:pt x="88415" y="98699"/>
                  </a:cubicBezTo>
                  <a:cubicBezTo>
                    <a:pt x="89284" y="98561"/>
                    <a:pt x="89953" y="99387"/>
                    <a:pt x="89953" y="103244"/>
                  </a:cubicBezTo>
                  <a:close/>
                  <a:moveTo>
                    <a:pt x="89284" y="106319"/>
                  </a:moveTo>
                  <a:cubicBezTo>
                    <a:pt x="88873" y="106319"/>
                    <a:pt x="88333" y="106503"/>
                    <a:pt x="87969" y="106641"/>
                  </a:cubicBezTo>
                  <a:cubicBezTo>
                    <a:pt x="87546" y="106962"/>
                    <a:pt x="87347" y="107605"/>
                    <a:pt x="87347" y="109579"/>
                  </a:cubicBezTo>
                  <a:cubicBezTo>
                    <a:pt x="87347" y="111690"/>
                    <a:pt x="87629" y="112333"/>
                    <a:pt x="88298" y="112333"/>
                  </a:cubicBezTo>
                  <a:cubicBezTo>
                    <a:pt x="88579" y="112333"/>
                    <a:pt x="88955" y="112149"/>
                    <a:pt x="89248" y="111690"/>
                  </a:cubicBezTo>
                  <a:cubicBezTo>
                    <a:pt x="89248" y="111048"/>
                    <a:pt x="89248" y="110038"/>
                    <a:pt x="89248" y="109395"/>
                  </a:cubicBezTo>
                  <a:lnTo>
                    <a:pt x="89248" y="106319"/>
                  </a:lnTo>
                  <a:lnTo>
                    <a:pt x="89284" y="106319"/>
                  </a:lnTo>
                  <a:close/>
                  <a:moveTo>
                    <a:pt x="92887" y="98561"/>
                  </a:moveTo>
                  <a:cubicBezTo>
                    <a:pt x="92136" y="98561"/>
                    <a:pt x="91561" y="99020"/>
                    <a:pt x="91103" y="99846"/>
                  </a:cubicBezTo>
                  <a:cubicBezTo>
                    <a:pt x="91103" y="100811"/>
                    <a:pt x="91068" y="101637"/>
                    <a:pt x="91068" y="102601"/>
                  </a:cubicBezTo>
                  <a:lnTo>
                    <a:pt x="91068" y="114261"/>
                  </a:lnTo>
                  <a:lnTo>
                    <a:pt x="91725" y="114261"/>
                  </a:lnTo>
                  <a:lnTo>
                    <a:pt x="91725" y="103565"/>
                  </a:lnTo>
                  <a:cubicBezTo>
                    <a:pt x="91725" y="102922"/>
                    <a:pt x="91725" y="101958"/>
                    <a:pt x="91725" y="101315"/>
                  </a:cubicBezTo>
                  <a:cubicBezTo>
                    <a:pt x="91936" y="100994"/>
                    <a:pt x="92347" y="100673"/>
                    <a:pt x="92629" y="100673"/>
                  </a:cubicBezTo>
                  <a:cubicBezTo>
                    <a:pt x="93544" y="100673"/>
                    <a:pt x="93673" y="101775"/>
                    <a:pt x="93673" y="104529"/>
                  </a:cubicBezTo>
                  <a:lnTo>
                    <a:pt x="93673" y="114123"/>
                  </a:lnTo>
                  <a:lnTo>
                    <a:pt x="94330" y="114123"/>
                  </a:lnTo>
                  <a:lnTo>
                    <a:pt x="94330" y="104070"/>
                  </a:lnTo>
                  <a:cubicBezTo>
                    <a:pt x="94366" y="100994"/>
                    <a:pt x="94248" y="98561"/>
                    <a:pt x="92887" y="98561"/>
                  </a:cubicBezTo>
                  <a:close/>
                  <a:moveTo>
                    <a:pt x="96936" y="109716"/>
                  </a:moveTo>
                  <a:lnTo>
                    <a:pt x="95739" y="98699"/>
                  </a:lnTo>
                  <a:lnTo>
                    <a:pt x="94988" y="98699"/>
                  </a:lnTo>
                  <a:lnTo>
                    <a:pt x="96596" y="113114"/>
                  </a:lnTo>
                  <a:lnTo>
                    <a:pt x="95985" y="119954"/>
                  </a:lnTo>
                  <a:lnTo>
                    <a:pt x="96690" y="119954"/>
                  </a:lnTo>
                  <a:lnTo>
                    <a:pt x="98544" y="98699"/>
                  </a:lnTo>
                  <a:lnTo>
                    <a:pt x="97840" y="98699"/>
                  </a:lnTo>
                  <a:lnTo>
                    <a:pt x="96936" y="109716"/>
                  </a:lnTo>
                  <a:close/>
                  <a:moveTo>
                    <a:pt x="119988" y="72807"/>
                  </a:moveTo>
                  <a:cubicBezTo>
                    <a:pt x="119988" y="73634"/>
                    <a:pt x="119953" y="74276"/>
                    <a:pt x="119870" y="74919"/>
                  </a:cubicBezTo>
                  <a:cubicBezTo>
                    <a:pt x="119788" y="75562"/>
                    <a:pt x="119706" y="76067"/>
                    <a:pt x="119577" y="76526"/>
                  </a:cubicBezTo>
                  <a:cubicBezTo>
                    <a:pt x="119448" y="77031"/>
                    <a:pt x="119330" y="77352"/>
                    <a:pt x="119166" y="77674"/>
                  </a:cubicBezTo>
                  <a:cubicBezTo>
                    <a:pt x="119002" y="77995"/>
                    <a:pt x="118838" y="77995"/>
                    <a:pt x="118673" y="77995"/>
                  </a:cubicBezTo>
                  <a:cubicBezTo>
                    <a:pt x="118462" y="77995"/>
                    <a:pt x="118298" y="77811"/>
                    <a:pt x="118133" y="77674"/>
                  </a:cubicBezTo>
                  <a:cubicBezTo>
                    <a:pt x="117969" y="77352"/>
                    <a:pt x="117840" y="77031"/>
                    <a:pt x="117723" y="76526"/>
                  </a:cubicBezTo>
                  <a:cubicBezTo>
                    <a:pt x="117593" y="76067"/>
                    <a:pt x="117511" y="75562"/>
                    <a:pt x="117429" y="74919"/>
                  </a:cubicBezTo>
                  <a:cubicBezTo>
                    <a:pt x="117347" y="74276"/>
                    <a:pt x="117347" y="73634"/>
                    <a:pt x="117347" y="72807"/>
                  </a:cubicBezTo>
                  <a:cubicBezTo>
                    <a:pt x="117347" y="71981"/>
                    <a:pt x="117382" y="71338"/>
                    <a:pt x="117464" y="70696"/>
                  </a:cubicBezTo>
                  <a:cubicBezTo>
                    <a:pt x="117558" y="70053"/>
                    <a:pt x="117640" y="69594"/>
                    <a:pt x="117758" y="69089"/>
                  </a:cubicBezTo>
                  <a:cubicBezTo>
                    <a:pt x="117887" y="68630"/>
                    <a:pt x="118004" y="68263"/>
                    <a:pt x="118169" y="67941"/>
                  </a:cubicBezTo>
                  <a:cubicBezTo>
                    <a:pt x="118333" y="67620"/>
                    <a:pt x="118509" y="67620"/>
                    <a:pt x="118673" y="67620"/>
                  </a:cubicBezTo>
                  <a:cubicBezTo>
                    <a:pt x="118838" y="67620"/>
                    <a:pt x="119002" y="67804"/>
                    <a:pt x="119166" y="67941"/>
                  </a:cubicBezTo>
                  <a:cubicBezTo>
                    <a:pt x="119330" y="68263"/>
                    <a:pt x="119448" y="68584"/>
                    <a:pt x="119577" y="69089"/>
                  </a:cubicBezTo>
                  <a:cubicBezTo>
                    <a:pt x="119706" y="69548"/>
                    <a:pt x="119788" y="70053"/>
                    <a:pt x="119870" y="70696"/>
                  </a:cubicBezTo>
                  <a:cubicBezTo>
                    <a:pt x="119988" y="71338"/>
                    <a:pt x="119988" y="72165"/>
                    <a:pt x="119988" y="72807"/>
                  </a:cubicBezTo>
                  <a:close/>
                  <a:moveTo>
                    <a:pt x="119741" y="72807"/>
                  </a:moveTo>
                  <a:cubicBezTo>
                    <a:pt x="119741" y="72165"/>
                    <a:pt x="119706" y="71522"/>
                    <a:pt x="119659" y="71017"/>
                  </a:cubicBezTo>
                  <a:cubicBezTo>
                    <a:pt x="119624" y="70558"/>
                    <a:pt x="119542" y="70053"/>
                    <a:pt x="119448" y="69732"/>
                  </a:cubicBezTo>
                  <a:cubicBezTo>
                    <a:pt x="119366" y="69410"/>
                    <a:pt x="119248" y="69089"/>
                    <a:pt x="119119" y="68905"/>
                  </a:cubicBezTo>
                  <a:cubicBezTo>
                    <a:pt x="119002" y="68768"/>
                    <a:pt x="118873" y="68584"/>
                    <a:pt x="118708" y="68584"/>
                  </a:cubicBezTo>
                  <a:cubicBezTo>
                    <a:pt x="118544" y="68584"/>
                    <a:pt x="118427" y="68768"/>
                    <a:pt x="118298" y="68905"/>
                  </a:cubicBezTo>
                  <a:cubicBezTo>
                    <a:pt x="118180" y="69089"/>
                    <a:pt x="118051" y="69410"/>
                    <a:pt x="117969" y="69732"/>
                  </a:cubicBezTo>
                  <a:cubicBezTo>
                    <a:pt x="117887" y="70053"/>
                    <a:pt x="117805" y="70558"/>
                    <a:pt x="117758" y="71017"/>
                  </a:cubicBezTo>
                  <a:cubicBezTo>
                    <a:pt x="117723" y="71522"/>
                    <a:pt x="117676" y="72165"/>
                    <a:pt x="117676" y="72807"/>
                  </a:cubicBezTo>
                  <a:cubicBezTo>
                    <a:pt x="117676" y="73450"/>
                    <a:pt x="117723" y="73955"/>
                    <a:pt x="117758" y="74414"/>
                  </a:cubicBezTo>
                  <a:cubicBezTo>
                    <a:pt x="117805" y="74919"/>
                    <a:pt x="117887" y="75378"/>
                    <a:pt x="117969" y="75700"/>
                  </a:cubicBezTo>
                  <a:cubicBezTo>
                    <a:pt x="118051" y="76067"/>
                    <a:pt x="118169" y="76388"/>
                    <a:pt x="118298" y="76710"/>
                  </a:cubicBezTo>
                  <a:cubicBezTo>
                    <a:pt x="118415" y="76847"/>
                    <a:pt x="118591" y="77031"/>
                    <a:pt x="118708" y="77031"/>
                  </a:cubicBezTo>
                  <a:cubicBezTo>
                    <a:pt x="118838" y="77031"/>
                    <a:pt x="119002" y="76893"/>
                    <a:pt x="119119" y="76710"/>
                  </a:cubicBezTo>
                  <a:cubicBezTo>
                    <a:pt x="119248" y="76572"/>
                    <a:pt x="119366" y="76205"/>
                    <a:pt x="119448" y="75883"/>
                  </a:cubicBezTo>
                  <a:cubicBezTo>
                    <a:pt x="119542" y="75562"/>
                    <a:pt x="119624" y="75057"/>
                    <a:pt x="119659" y="74598"/>
                  </a:cubicBezTo>
                  <a:cubicBezTo>
                    <a:pt x="119706" y="74093"/>
                    <a:pt x="119741" y="73450"/>
                    <a:pt x="119741" y="72807"/>
                  </a:cubicBezTo>
                  <a:close/>
                  <a:moveTo>
                    <a:pt x="118920" y="73312"/>
                  </a:moveTo>
                  <a:lnTo>
                    <a:pt x="119330" y="75883"/>
                  </a:lnTo>
                  <a:lnTo>
                    <a:pt x="119037" y="75883"/>
                  </a:lnTo>
                  <a:lnTo>
                    <a:pt x="118673" y="73450"/>
                  </a:lnTo>
                  <a:lnTo>
                    <a:pt x="118415" y="73450"/>
                  </a:lnTo>
                  <a:lnTo>
                    <a:pt x="118415" y="75883"/>
                  </a:lnTo>
                  <a:lnTo>
                    <a:pt x="118169" y="75883"/>
                  </a:lnTo>
                  <a:lnTo>
                    <a:pt x="118169" y="70053"/>
                  </a:lnTo>
                  <a:lnTo>
                    <a:pt x="118755" y="70053"/>
                  </a:lnTo>
                  <a:cubicBezTo>
                    <a:pt x="118920" y="70053"/>
                    <a:pt x="119084" y="70237"/>
                    <a:pt x="119166" y="70374"/>
                  </a:cubicBezTo>
                  <a:cubicBezTo>
                    <a:pt x="119248" y="70696"/>
                    <a:pt x="119284" y="71017"/>
                    <a:pt x="119284" y="71660"/>
                  </a:cubicBezTo>
                  <a:cubicBezTo>
                    <a:pt x="119284" y="72165"/>
                    <a:pt x="119248" y="72624"/>
                    <a:pt x="119166" y="72807"/>
                  </a:cubicBezTo>
                  <a:cubicBezTo>
                    <a:pt x="119119" y="73129"/>
                    <a:pt x="119037" y="73312"/>
                    <a:pt x="118920" y="73312"/>
                  </a:cubicBezTo>
                  <a:close/>
                  <a:moveTo>
                    <a:pt x="118838" y="72486"/>
                  </a:moveTo>
                  <a:cubicBezTo>
                    <a:pt x="118873" y="72486"/>
                    <a:pt x="118920" y="72486"/>
                    <a:pt x="118955" y="72302"/>
                  </a:cubicBezTo>
                  <a:cubicBezTo>
                    <a:pt x="119002" y="72302"/>
                    <a:pt x="119002" y="72165"/>
                    <a:pt x="119037" y="71981"/>
                  </a:cubicBezTo>
                  <a:cubicBezTo>
                    <a:pt x="119037" y="71843"/>
                    <a:pt x="119084" y="71660"/>
                    <a:pt x="119084" y="71522"/>
                  </a:cubicBezTo>
                  <a:cubicBezTo>
                    <a:pt x="119084" y="71338"/>
                    <a:pt x="119084" y="71201"/>
                    <a:pt x="119037" y="71017"/>
                  </a:cubicBezTo>
                  <a:cubicBezTo>
                    <a:pt x="119037" y="70879"/>
                    <a:pt x="119002" y="70879"/>
                    <a:pt x="118955" y="70879"/>
                  </a:cubicBezTo>
                  <a:cubicBezTo>
                    <a:pt x="118920" y="70879"/>
                    <a:pt x="118884" y="70696"/>
                    <a:pt x="118838" y="70696"/>
                  </a:cubicBezTo>
                  <a:cubicBezTo>
                    <a:pt x="118802" y="70696"/>
                    <a:pt x="118755" y="70696"/>
                    <a:pt x="118708" y="70696"/>
                  </a:cubicBezTo>
                  <a:lnTo>
                    <a:pt x="118415" y="70696"/>
                  </a:lnTo>
                  <a:lnTo>
                    <a:pt x="118415" y="72302"/>
                  </a:lnTo>
                  <a:lnTo>
                    <a:pt x="118708" y="72302"/>
                  </a:lnTo>
                  <a:cubicBezTo>
                    <a:pt x="118755" y="72624"/>
                    <a:pt x="118791" y="72486"/>
                    <a:pt x="118838" y="72486"/>
                  </a:cubicBezTo>
                  <a:close/>
                </a:path>
              </a:pathLst>
            </a:custGeom>
            <a:solidFill>
              <a:srgbClr val="80A1B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1930" y="2022"/>
              <a:ext cx="300" cy="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603" y="0"/>
                  </a:moveTo>
                  <a:cubicBezTo>
                    <a:pt x="66059" y="46639"/>
                    <a:pt x="15841" y="58663"/>
                    <a:pt x="237" y="61700"/>
                  </a:cubicBezTo>
                  <a:cubicBezTo>
                    <a:pt x="237" y="62914"/>
                    <a:pt x="0" y="64251"/>
                    <a:pt x="0" y="65465"/>
                  </a:cubicBezTo>
                  <a:cubicBezTo>
                    <a:pt x="17821" y="77489"/>
                    <a:pt x="62732" y="104939"/>
                    <a:pt x="119920" y="119878"/>
                  </a:cubicBezTo>
                  <a:lnTo>
                    <a:pt x="119920" y="0"/>
                  </a:lnTo>
                  <a:lnTo>
                    <a:pt x="119603" y="0"/>
                  </a:lnTo>
                </a:path>
              </a:pathLst>
            </a:custGeom>
            <a:solidFill>
              <a:srgbClr val="73C16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1922" y="1739"/>
              <a:ext cx="300" cy="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22" y="81420"/>
                  </a:moveTo>
                  <a:lnTo>
                    <a:pt x="119922" y="0"/>
                  </a:lnTo>
                  <a:lnTo>
                    <a:pt x="0" y="117575"/>
                  </a:lnTo>
                  <a:cubicBezTo>
                    <a:pt x="544" y="118383"/>
                    <a:pt x="855" y="119191"/>
                    <a:pt x="1088" y="119926"/>
                  </a:cubicBezTo>
                  <a:cubicBezTo>
                    <a:pt x="15631" y="118383"/>
                    <a:pt x="67116" y="110593"/>
                    <a:pt x="119922" y="81420"/>
                  </a:cubicBezTo>
                </a:path>
              </a:pathLst>
            </a:custGeom>
            <a:solidFill>
              <a:srgbClr val="A4D398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Shape 316"/>
            <p:cNvSpPr/>
            <p:nvPr/>
          </p:nvSpPr>
          <p:spPr>
            <a:xfrm>
              <a:off x="1894" y="2170"/>
              <a:ext cx="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832" y="0"/>
                  </a:moveTo>
                  <a:cubicBezTo>
                    <a:pt x="5820" y="8432"/>
                    <a:pt x="3305" y="15351"/>
                    <a:pt x="0" y="19027"/>
                  </a:cubicBezTo>
                  <a:cubicBezTo>
                    <a:pt x="1293" y="41945"/>
                    <a:pt x="3808" y="79351"/>
                    <a:pt x="9125" y="119783"/>
                  </a:cubicBezTo>
                  <a:lnTo>
                    <a:pt x="119928" y="119783"/>
                  </a:lnTo>
                  <a:lnTo>
                    <a:pt x="119928" y="99243"/>
                  </a:lnTo>
                  <a:cubicBezTo>
                    <a:pt x="66826" y="72432"/>
                    <a:pt x="24574" y="22270"/>
                    <a:pt x="7832" y="0"/>
                  </a:cubicBezTo>
                </a:path>
              </a:pathLst>
            </a:custGeom>
            <a:solidFill>
              <a:srgbClr val="387C2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1736" y="2190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252" y="6423"/>
                  </a:moveTo>
                  <a:cubicBezTo>
                    <a:pt x="94018" y="5653"/>
                    <a:pt x="88785" y="2826"/>
                    <a:pt x="84112" y="0"/>
                  </a:cubicBezTo>
                  <a:lnTo>
                    <a:pt x="0" y="119743"/>
                  </a:lnTo>
                  <a:lnTo>
                    <a:pt x="119813" y="119743"/>
                  </a:lnTo>
                  <a:cubicBezTo>
                    <a:pt x="107850" y="74518"/>
                    <a:pt x="101869" y="32633"/>
                    <a:pt x="99252" y="6423"/>
                  </a:cubicBezTo>
                </a:path>
              </a:pathLst>
            </a:custGeom>
            <a:solidFill>
              <a:srgbClr val="80A1B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228601" y="122341"/>
            <a:ext cx="50412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19" name="Shape 319"/>
          <p:cNvSpPr txBox="1">
            <a:spLocks noGrp="1"/>
          </p:cNvSpPr>
          <p:nvPr>
            <p:ph type="sldNum" idx="12"/>
          </p:nvPr>
        </p:nvSpPr>
        <p:spPr>
          <a:xfrm>
            <a:off x="8955104" y="4925378"/>
            <a:ext cx="210300" cy="132900"/>
          </a:xfrm>
          <a:prstGeom prst="rect">
            <a:avLst/>
          </a:prstGeom>
          <a:noFill/>
          <a:ln w="254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27425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 photo 4 circle">
  <p:cSld name="1 photo 4 circle">
    <p:bg>
      <p:bgPr>
        <a:solidFill>
          <a:schemeClr val="accent5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alpha val="8471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Shape 322"/>
          <p:cNvSpPr>
            <a:spLocks noGrp="1"/>
          </p:cNvSpPr>
          <p:nvPr>
            <p:ph type="body" idx="1"/>
          </p:nvPr>
        </p:nvSpPr>
        <p:spPr>
          <a:xfrm>
            <a:off x="226480" y="1533966"/>
            <a:ext cx="2057400" cy="20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3" name="Shape 323"/>
          <p:cNvSpPr>
            <a:spLocks noGrp="1"/>
          </p:cNvSpPr>
          <p:nvPr>
            <p:ph type="body" idx="2"/>
          </p:nvPr>
        </p:nvSpPr>
        <p:spPr>
          <a:xfrm>
            <a:off x="2436986" y="1533966"/>
            <a:ext cx="2057400" cy="20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4" name="Shape 324"/>
          <p:cNvSpPr>
            <a:spLocks noGrp="1"/>
          </p:cNvSpPr>
          <p:nvPr>
            <p:ph type="body" idx="3"/>
          </p:nvPr>
        </p:nvSpPr>
        <p:spPr>
          <a:xfrm>
            <a:off x="4647493" y="1533966"/>
            <a:ext cx="2057400" cy="20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5" name="Shape 325"/>
          <p:cNvSpPr>
            <a:spLocks noGrp="1"/>
          </p:cNvSpPr>
          <p:nvPr>
            <p:ph type="body" idx="4"/>
          </p:nvPr>
        </p:nvSpPr>
        <p:spPr>
          <a:xfrm>
            <a:off x="6858000" y="1533966"/>
            <a:ext cx="2057400" cy="20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26" name="Shape 326"/>
          <p:cNvGrpSpPr/>
          <p:nvPr/>
        </p:nvGrpSpPr>
        <p:grpSpPr>
          <a:xfrm>
            <a:off x="7832060" y="4901666"/>
            <a:ext cx="985401" cy="195775"/>
            <a:chOff x="1736" y="1731"/>
            <a:chExt cx="3020" cy="600"/>
          </a:xfrm>
        </p:grpSpPr>
        <p:sp>
          <p:nvSpPr>
            <p:cNvPr id="327" name="Shape 327"/>
            <p:cNvSpPr/>
            <p:nvPr/>
          </p:nvSpPr>
          <p:spPr>
            <a:xfrm>
              <a:off x="2356" y="1731"/>
              <a:ext cx="2400" cy="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408" y="71017"/>
                  </a:moveTo>
                  <a:lnTo>
                    <a:pt x="10985" y="71017"/>
                  </a:lnTo>
                  <a:lnTo>
                    <a:pt x="10985" y="77811"/>
                  </a:lnTo>
                  <a:cubicBezTo>
                    <a:pt x="9424" y="77995"/>
                    <a:pt x="7887" y="78133"/>
                    <a:pt x="6490" y="78133"/>
                  </a:cubicBezTo>
                  <a:cubicBezTo>
                    <a:pt x="3133" y="78133"/>
                    <a:pt x="0" y="77490"/>
                    <a:pt x="0" y="61147"/>
                  </a:cubicBezTo>
                  <a:lnTo>
                    <a:pt x="0" y="780"/>
                  </a:lnTo>
                  <a:lnTo>
                    <a:pt x="2183" y="780"/>
                  </a:lnTo>
                  <a:lnTo>
                    <a:pt x="2183" y="56511"/>
                  </a:lnTo>
                  <a:cubicBezTo>
                    <a:pt x="2147" y="68446"/>
                    <a:pt x="2769" y="71017"/>
                    <a:pt x="6408" y="71017"/>
                  </a:cubicBezTo>
                  <a:close/>
                  <a:moveTo>
                    <a:pt x="13345" y="780"/>
                  </a:moveTo>
                  <a:cubicBezTo>
                    <a:pt x="12394" y="780"/>
                    <a:pt x="12100" y="2387"/>
                    <a:pt x="12100" y="6610"/>
                  </a:cubicBezTo>
                  <a:cubicBezTo>
                    <a:pt x="12100" y="10971"/>
                    <a:pt x="12347" y="12440"/>
                    <a:pt x="13345" y="12440"/>
                  </a:cubicBezTo>
                  <a:cubicBezTo>
                    <a:pt x="14330" y="12440"/>
                    <a:pt x="14589" y="10971"/>
                    <a:pt x="14589" y="6610"/>
                  </a:cubicBezTo>
                  <a:cubicBezTo>
                    <a:pt x="14624" y="2387"/>
                    <a:pt x="14342" y="780"/>
                    <a:pt x="13345" y="780"/>
                  </a:cubicBezTo>
                  <a:close/>
                  <a:moveTo>
                    <a:pt x="12359" y="77995"/>
                  </a:moveTo>
                  <a:lnTo>
                    <a:pt x="14424" y="77995"/>
                  </a:lnTo>
                  <a:lnTo>
                    <a:pt x="14424" y="18913"/>
                  </a:lnTo>
                  <a:lnTo>
                    <a:pt x="12359" y="18913"/>
                  </a:lnTo>
                  <a:lnTo>
                    <a:pt x="12359" y="77995"/>
                  </a:lnTo>
                  <a:close/>
                  <a:moveTo>
                    <a:pt x="23098" y="69089"/>
                  </a:moveTo>
                  <a:lnTo>
                    <a:pt x="18309" y="18913"/>
                  </a:lnTo>
                  <a:lnTo>
                    <a:pt x="16115" y="18913"/>
                  </a:lnTo>
                  <a:lnTo>
                    <a:pt x="21408" y="72991"/>
                  </a:lnTo>
                  <a:cubicBezTo>
                    <a:pt x="21772" y="76847"/>
                    <a:pt x="22276" y="78638"/>
                    <a:pt x="23051" y="78638"/>
                  </a:cubicBezTo>
                  <a:cubicBezTo>
                    <a:pt x="23802" y="78638"/>
                    <a:pt x="24295" y="76710"/>
                    <a:pt x="24671" y="72991"/>
                  </a:cubicBezTo>
                  <a:lnTo>
                    <a:pt x="30035" y="18913"/>
                  </a:lnTo>
                  <a:lnTo>
                    <a:pt x="27934" y="18913"/>
                  </a:lnTo>
                  <a:lnTo>
                    <a:pt x="23098" y="69089"/>
                  </a:lnTo>
                  <a:close/>
                  <a:moveTo>
                    <a:pt x="30492" y="48385"/>
                  </a:moveTo>
                  <a:cubicBezTo>
                    <a:pt x="30492" y="27039"/>
                    <a:pt x="32147" y="18133"/>
                    <a:pt x="37065" y="18133"/>
                  </a:cubicBezTo>
                  <a:cubicBezTo>
                    <a:pt x="42147" y="18133"/>
                    <a:pt x="43556" y="28462"/>
                    <a:pt x="43556" y="44667"/>
                  </a:cubicBezTo>
                  <a:cubicBezTo>
                    <a:pt x="43556" y="46273"/>
                    <a:pt x="43556" y="48569"/>
                    <a:pt x="43509" y="50359"/>
                  </a:cubicBezTo>
                  <a:cubicBezTo>
                    <a:pt x="41772" y="51461"/>
                    <a:pt x="38227" y="52792"/>
                    <a:pt x="36115" y="53114"/>
                  </a:cubicBezTo>
                  <a:lnTo>
                    <a:pt x="32558" y="53573"/>
                  </a:lnTo>
                  <a:cubicBezTo>
                    <a:pt x="32805" y="65692"/>
                    <a:pt x="33755" y="71843"/>
                    <a:pt x="37558" y="71843"/>
                  </a:cubicBezTo>
                  <a:cubicBezTo>
                    <a:pt x="39507" y="71843"/>
                    <a:pt x="41326" y="71017"/>
                    <a:pt x="42887" y="70237"/>
                  </a:cubicBezTo>
                  <a:lnTo>
                    <a:pt x="43098" y="76710"/>
                  </a:lnTo>
                  <a:cubicBezTo>
                    <a:pt x="41361" y="77674"/>
                    <a:pt x="39624" y="78638"/>
                    <a:pt x="36772" y="78638"/>
                  </a:cubicBezTo>
                  <a:cubicBezTo>
                    <a:pt x="31819" y="78638"/>
                    <a:pt x="30492" y="65830"/>
                    <a:pt x="30492" y="48385"/>
                  </a:cubicBezTo>
                  <a:close/>
                  <a:moveTo>
                    <a:pt x="32523" y="47605"/>
                  </a:moveTo>
                  <a:lnTo>
                    <a:pt x="36490" y="46778"/>
                  </a:lnTo>
                  <a:cubicBezTo>
                    <a:pt x="37805" y="46641"/>
                    <a:pt x="40082" y="45814"/>
                    <a:pt x="41443" y="45172"/>
                  </a:cubicBezTo>
                  <a:cubicBezTo>
                    <a:pt x="41490" y="44024"/>
                    <a:pt x="41490" y="42234"/>
                    <a:pt x="41490" y="40948"/>
                  </a:cubicBezTo>
                  <a:cubicBezTo>
                    <a:pt x="41490" y="30895"/>
                    <a:pt x="40375" y="24605"/>
                    <a:pt x="37065" y="24605"/>
                  </a:cubicBezTo>
                  <a:cubicBezTo>
                    <a:pt x="33309" y="24743"/>
                    <a:pt x="32523" y="32364"/>
                    <a:pt x="32523" y="47605"/>
                  </a:cubicBezTo>
                  <a:close/>
                  <a:moveTo>
                    <a:pt x="51267" y="77995"/>
                  </a:moveTo>
                  <a:lnTo>
                    <a:pt x="47265" y="77995"/>
                  </a:lnTo>
                  <a:lnTo>
                    <a:pt x="47265" y="2065"/>
                  </a:lnTo>
                  <a:cubicBezTo>
                    <a:pt x="48955" y="780"/>
                    <a:pt x="51314" y="0"/>
                    <a:pt x="53661" y="0"/>
                  </a:cubicBezTo>
                  <a:cubicBezTo>
                    <a:pt x="58004" y="0"/>
                    <a:pt x="61596" y="3397"/>
                    <a:pt x="61596" y="24284"/>
                  </a:cubicBezTo>
                  <a:cubicBezTo>
                    <a:pt x="61596" y="37872"/>
                    <a:pt x="60152" y="44345"/>
                    <a:pt x="57793" y="47100"/>
                  </a:cubicBezTo>
                  <a:lnTo>
                    <a:pt x="62300" y="77995"/>
                  </a:lnTo>
                  <a:lnTo>
                    <a:pt x="57711" y="77995"/>
                  </a:lnTo>
                  <a:lnTo>
                    <a:pt x="53661" y="48890"/>
                  </a:lnTo>
                  <a:cubicBezTo>
                    <a:pt x="52875" y="48890"/>
                    <a:pt x="51936" y="48706"/>
                    <a:pt x="51267" y="48569"/>
                  </a:cubicBezTo>
                  <a:lnTo>
                    <a:pt x="51267" y="77995"/>
                  </a:lnTo>
                  <a:close/>
                  <a:moveTo>
                    <a:pt x="51267" y="36082"/>
                  </a:moveTo>
                  <a:cubicBezTo>
                    <a:pt x="52100" y="36403"/>
                    <a:pt x="52875" y="36403"/>
                    <a:pt x="53708" y="36403"/>
                  </a:cubicBezTo>
                  <a:cubicBezTo>
                    <a:pt x="56185" y="36403"/>
                    <a:pt x="57629" y="33970"/>
                    <a:pt x="57629" y="24100"/>
                  </a:cubicBezTo>
                  <a:cubicBezTo>
                    <a:pt x="57629" y="15516"/>
                    <a:pt x="56643" y="12119"/>
                    <a:pt x="53791" y="12119"/>
                  </a:cubicBezTo>
                  <a:cubicBezTo>
                    <a:pt x="53004" y="12119"/>
                    <a:pt x="52100" y="12302"/>
                    <a:pt x="51267" y="12762"/>
                  </a:cubicBezTo>
                  <a:lnTo>
                    <a:pt x="51267" y="36082"/>
                  </a:lnTo>
                  <a:close/>
                  <a:moveTo>
                    <a:pt x="75985" y="37046"/>
                  </a:moveTo>
                  <a:lnTo>
                    <a:pt x="75985" y="61973"/>
                  </a:lnTo>
                  <a:cubicBezTo>
                    <a:pt x="75985" y="66013"/>
                    <a:pt x="75938" y="69410"/>
                    <a:pt x="75856" y="73129"/>
                  </a:cubicBezTo>
                  <a:cubicBezTo>
                    <a:pt x="74119" y="77169"/>
                    <a:pt x="71854" y="78638"/>
                    <a:pt x="69119" y="78638"/>
                  </a:cubicBezTo>
                  <a:cubicBezTo>
                    <a:pt x="64953" y="78638"/>
                    <a:pt x="63333" y="72302"/>
                    <a:pt x="63333" y="59862"/>
                  </a:cubicBezTo>
                  <a:cubicBezTo>
                    <a:pt x="63333" y="49533"/>
                    <a:pt x="64495" y="43060"/>
                    <a:pt x="67511" y="41132"/>
                  </a:cubicBezTo>
                  <a:cubicBezTo>
                    <a:pt x="69084" y="40122"/>
                    <a:pt x="70692" y="39801"/>
                    <a:pt x="72347" y="39663"/>
                  </a:cubicBezTo>
                  <a:cubicBezTo>
                    <a:pt x="72347" y="32869"/>
                    <a:pt x="71561" y="29793"/>
                    <a:pt x="69577" y="29793"/>
                  </a:cubicBezTo>
                  <a:cubicBezTo>
                    <a:pt x="67758" y="29793"/>
                    <a:pt x="65774" y="30573"/>
                    <a:pt x="64248" y="31216"/>
                  </a:cubicBezTo>
                  <a:lnTo>
                    <a:pt x="63955" y="20244"/>
                  </a:lnTo>
                  <a:cubicBezTo>
                    <a:pt x="65528" y="19097"/>
                    <a:pt x="67629" y="17949"/>
                    <a:pt x="69870" y="17949"/>
                  </a:cubicBezTo>
                  <a:cubicBezTo>
                    <a:pt x="73169" y="18133"/>
                    <a:pt x="75985" y="21851"/>
                    <a:pt x="75985" y="37046"/>
                  </a:cubicBezTo>
                  <a:close/>
                  <a:moveTo>
                    <a:pt x="72300" y="49211"/>
                  </a:moveTo>
                  <a:cubicBezTo>
                    <a:pt x="71185" y="49349"/>
                    <a:pt x="69870" y="49533"/>
                    <a:pt x="68838" y="50497"/>
                  </a:cubicBezTo>
                  <a:cubicBezTo>
                    <a:pt x="67511" y="51782"/>
                    <a:pt x="67018" y="53435"/>
                    <a:pt x="67018" y="59540"/>
                  </a:cubicBezTo>
                  <a:cubicBezTo>
                    <a:pt x="67018" y="65692"/>
                    <a:pt x="67922" y="67482"/>
                    <a:pt x="69577" y="67482"/>
                  </a:cubicBezTo>
                  <a:cubicBezTo>
                    <a:pt x="70399" y="67482"/>
                    <a:pt x="71431" y="67299"/>
                    <a:pt x="72218" y="65830"/>
                  </a:cubicBezTo>
                  <a:cubicBezTo>
                    <a:pt x="72300" y="63397"/>
                    <a:pt x="72300" y="60504"/>
                    <a:pt x="72300" y="57934"/>
                  </a:cubicBezTo>
                  <a:lnTo>
                    <a:pt x="72300" y="49211"/>
                  </a:lnTo>
                  <a:close/>
                  <a:moveTo>
                    <a:pt x="93133" y="18133"/>
                  </a:moveTo>
                  <a:cubicBezTo>
                    <a:pt x="91514" y="18133"/>
                    <a:pt x="89870" y="19418"/>
                    <a:pt x="88544" y="21530"/>
                  </a:cubicBezTo>
                  <a:cubicBezTo>
                    <a:pt x="87723" y="19418"/>
                    <a:pt x="86561" y="18133"/>
                    <a:pt x="84906" y="18133"/>
                  </a:cubicBezTo>
                  <a:cubicBezTo>
                    <a:pt x="82546" y="18133"/>
                    <a:pt x="80199" y="20061"/>
                    <a:pt x="78544" y="23641"/>
                  </a:cubicBezTo>
                  <a:cubicBezTo>
                    <a:pt x="78462" y="27360"/>
                    <a:pt x="78415" y="30757"/>
                    <a:pt x="78415" y="34797"/>
                  </a:cubicBezTo>
                  <a:lnTo>
                    <a:pt x="78415" y="77995"/>
                  </a:lnTo>
                  <a:lnTo>
                    <a:pt x="82136" y="77995"/>
                  </a:lnTo>
                  <a:lnTo>
                    <a:pt x="82136" y="39342"/>
                  </a:lnTo>
                  <a:cubicBezTo>
                    <a:pt x="82136" y="36725"/>
                    <a:pt x="82183" y="33833"/>
                    <a:pt x="82218" y="31400"/>
                  </a:cubicBezTo>
                  <a:cubicBezTo>
                    <a:pt x="82676" y="30436"/>
                    <a:pt x="83497" y="29793"/>
                    <a:pt x="84119" y="29793"/>
                  </a:cubicBezTo>
                  <a:cubicBezTo>
                    <a:pt x="86185" y="29793"/>
                    <a:pt x="86643" y="33970"/>
                    <a:pt x="86643" y="41591"/>
                  </a:cubicBezTo>
                  <a:lnTo>
                    <a:pt x="86643" y="77811"/>
                  </a:lnTo>
                  <a:lnTo>
                    <a:pt x="90399" y="77811"/>
                  </a:lnTo>
                  <a:lnTo>
                    <a:pt x="90399" y="40306"/>
                  </a:lnTo>
                  <a:cubicBezTo>
                    <a:pt x="90399" y="37368"/>
                    <a:pt x="90363" y="34475"/>
                    <a:pt x="90199" y="31859"/>
                  </a:cubicBezTo>
                  <a:cubicBezTo>
                    <a:pt x="90903" y="30573"/>
                    <a:pt x="91772" y="29931"/>
                    <a:pt x="92347" y="29931"/>
                  </a:cubicBezTo>
                  <a:cubicBezTo>
                    <a:pt x="94448" y="29931"/>
                    <a:pt x="94906" y="33970"/>
                    <a:pt x="94906" y="41775"/>
                  </a:cubicBezTo>
                  <a:lnTo>
                    <a:pt x="94906" y="77995"/>
                  </a:lnTo>
                  <a:lnTo>
                    <a:pt x="98673" y="77995"/>
                  </a:lnTo>
                  <a:lnTo>
                    <a:pt x="98673" y="40306"/>
                  </a:lnTo>
                  <a:cubicBezTo>
                    <a:pt x="98673" y="28324"/>
                    <a:pt x="97969" y="18133"/>
                    <a:pt x="93133" y="18133"/>
                  </a:cubicBezTo>
                  <a:close/>
                  <a:moveTo>
                    <a:pt x="114906" y="48385"/>
                  </a:moveTo>
                  <a:cubicBezTo>
                    <a:pt x="114906" y="71201"/>
                    <a:pt x="112840" y="78638"/>
                    <a:pt x="108215" y="78638"/>
                  </a:cubicBezTo>
                  <a:cubicBezTo>
                    <a:pt x="107300" y="78638"/>
                    <a:pt x="106232" y="78133"/>
                    <a:pt x="105316" y="77352"/>
                  </a:cubicBezTo>
                  <a:lnTo>
                    <a:pt x="105316" y="105539"/>
                  </a:lnTo>
                  <a:lnTo>
                    <a:pt x="101561" y="105539"/>
                  </a:lnTo>
                  <a:lnTo>
                    <a:pt x="101561" y="34797"/>
                  </a:lnTo>
                  <a:cubicBezTo>
                    <a:pt x="101561" y="30757"/>
                    <a:pt x="101607" y="27360"/>
                    <a:pt x="101690" y="23641"/>
                  </a:cubicBezTo>
                  <a:cubicBezTo>
                    <a:pt x="103380" y="19739"/>
                    <a:pt x="105692" y="18133"/>
                    <a:pt x="107758" y="18133"/>
                  </a:cubicBezTo>
                  <a:cubicBezTo>
                    <a:pt x="112805" y="18133"/>
                    <a:pt x="114906" y="25248"/>
                    <a:pt x="114906" y="48385"/>
                  </a:cubicBezTo>
                  <a:close/>
                  <a:moveTo>
                    <a:pt x="111150" y="48385"/>
                  </a:moveTo>
                  <a:cubicBezTo>
                    <a:pt x="111150" y="38699"/>
                    <a:pt x="111021" y="29609"/>
                    <a:pt x="107805" y="29609"/>
                  </a:cubicBezTo>
                  <a:cubicBezTo>
                    <a:pt x="106971" y="29609"/>
                    <a:pt x="106021" y="30114"/>
                    <a:pt x="105446" y="31216"/>
                  </a:cubicBezTo>
                  <a:cubicBezTo>
                    <a:pt x="105363" y="33649"/>
                    <a:pt x="105363" y="36587"/>
                    <a:pt x="105363" y="39158"/>
                  </a:cubicBezTo>
                  <a:lnTo>
                    <a:pt x="105363" y="65830"/>
                  </a:lnTo>
                  <a:cubicBezTo>
                    <a:pt x="105985" y="66656"/>
                    <a:pt x="106807" y="67161"/>
                    <a:pt x="107464" y="67161"/>
                  </a:cubicBezTo>
                  <a:cubicBezTo>
                    <a:pt x="111021" y="67161"/>
                    <a:pt x="111150" y="59219"/>
                    <a:pt x="111150" y="48385"/>
                  </a:cubicBezTo>
                  <a:close/>
                  <a:moveTo>
                    <a:pt x="34213" y="103244"/>
                  </a:moveTo>
                  <a:lnTo>
                    <a:pt x="34213" y="110359"/>
                  </a:lnTo>
                  <a:cubicBezTo>
                    <a:pt x="34213" y="111369"/>
                    <a:pt x="34213" y="112149"/>
                    <a:pt x="34178" y="113114"/>
                  </a:cubicBezTo>
                  <a:cubicBezTo>
                    <a:pt x="33720" y="114123"/>
                    <a:pt x="33145" y="114445"/>
                    <a:pt x="32476" y="114445"/>
                  </a:cubicBezTo>
                  <a:cubicBezTo>
                    <a:pt x="31408" y="114445"/>
                    <a:pt x="30950" y="112976"/>
                    <a:pt x="30950" y="109716"/>
                  </a:cubicBezTo>
                  <a:cubicBezTo>
                    <a:pt x="30950" y="106962"/>
                    <a:pt x="31244" y="105355"/>
                    <a:pt x="31983" y="104850"/>
                  </a:cubicBezTo>
                  <a:cubicBezTo>
                    <a:pt x="32441" y="104529"/>
                    <a:pt x="32969" y="104529"/>
                    <a:pt x="33556" y="104391"/>
                  </a:cubicBezTo>
                  <a:lnTo>
                    <a:pt x="33556" y="104070"/>
                  </a:lnTo>
                  <a:cubicBezTo>
                    <a:pt x="33556" y="101637"/>
                    <a:pt x="33309" y="100673"/>
                    <a:pt x="32605" y="100673"/>
                  </a:cubicBezTo>
                  <a:cubicBezTo>
                    <a:pt x="32147" y="100673"/>
                    <a:pt x="31654" y="100811"/>
                    <a:pt x="31244" y="101132"/>
                  </a:cubicBezTo>
                  <a:lnTo>
                    <a:pt x="31197" y="99204"/>
                  </a:lnTo>
                  <a:cubicBezTo>
                    <a:pt x="31654" y="98882"/>
                    <a:pt x="32112" y="98699"/>
                    <a:pt x="32687" y="98699"/>
                  </a:cubicBezTo>
                  <a:cubicBezTo>
                    <a:pt x="33509" y="98561"/>
                    <a:pt x="34213" y="99387"/>
                    <a:pt x="34213" y="103244"/>
                  </a:cubicBezTo>
                  <a:close/>
                  <a:moveTo>
                    <a:pt x="33556" y="106319"/>
                  </a:moveTo>
                  <a:cubicBezTo>
                    <a:pt x="33145" y="106319"/>
                    <a:pt x="32605" y="106503"/>
                    <a:pt x="32230" y="106641"/>
                  </a:cubicBezTo>
                  <a:cubicBezTo>
                    <a:pt x="31819" y="106962"/>
                    <a:pt x="31607" y="107605"/>
                    <a:pt x="31607" y="109579"/>
                  </a:cubicBezTo>
                  <a:cubicBezTo>
                    <a:pt x="31607" y="111690"/>
                    <a:pt x="31901" y="112333"/>
                    <a:pt x="32558" y="112333"/>
                  </a:cubicBezTo>
                  <a:cubicBezTo>
                    <a:pt x="32852" y="112333"/>
                    <a:pt x="33227" y="112149"/>
                    <a:pt x="33509" y="111690"/>
                  </a:cubicBezTo>
                  <a:cubicBezTo>
                    <a:pt x="33509" y="111048"/>
                    <a:pt x="33509" y="110038"/>
                    <a:pt x="33509" y="109395"/>
                  </a:cubicBezTo>
                  <a:lnTo>
                    <a:pt x="33509" y="106319"/>
                  </a:lnTo>
                  <a:lnTo>
                    <a:pt x="33556" y="106319"/>
                  </a:lnTo>
                  <a:close/>
                  <a:moveTo>
                    <a:pt x="37112" y="98561"/>
                  </a:moveTo>
                  <a:cubicBezTo>
                    <a:pt x="36361" y="98561"/>
                    <a:pt x="35786" y="99020"/>
                    <a:pt x="35328" y="99846"/>
                  </a:cubicBezTo>
                  <a:cubicBezTo>
                    <a:pt x="35328" y="100811"/>
                    <a:pt x="35293" y="101637"/>
                    <a:pt x="35293" y="102601"/>
                  </a:cubicBezTo>
                  <a:lnTo>
                    <a:pt x="35293" y="114261"/>
                  </a:lnTo>
                  <a:lnTo>
                    <a:pt x="35950" y="114261"/>
                  </a:lnTo>
                  <a:lnTo>
                    <a:pt x="35950" y="103565"/>
                  </a:lnTo>
                  <a:cubicBezTo>
                    <a:pt x="35950" y="102922"/>
                    <a:pt x="35950" y="101958"/>
                    <a:pt x="35950" y="101315"/>
                  </a:cubicBezTo>
                  <a:cubicBezTo>
                    <a:pt x="36161" y="100994"/>
                    <a:pt x="36572" y="100673"/>
                    <a:pt x="36854" y="100673"/>
                  </a:cubicBezTo>
                  <a:cubicBezTo>
                    <a:pt x="37769" y="100673"/>
                    <a:pt x="37887" y="101775"/>
                    <a:pt x="37887" y="104529"/>
                  </a:cubicBezTo>
                  <a:lnTo>
                    <a:pt x="37887" y="114123"/>
                  </a:lnTo>
                  <a:lnTo>
                    <a:pt x="38556" y="114123"/>
                  </a:lnTo>
                  <a:lnTo>
                    <a:pt x="38556" y="104070"/>
                  </a:lnTo>
                  <a:cubicBezTo>
                    <a:pt x="38638" y="100994"/>
                    <a:pt x="38474" y="98561"/>
                    <a:pt x="37112" y="98561"/>
                  </a:cubicBezTo>
                  <a:close/>
                  <a:moveTo>
                    <a:pt x="44741" y="103244"/>
                  </a:moveTo>
                  <a:lnTo>
                    <a:pt x="44741" y="110359"/>
                  </a:lnTo>
                  <a:cubicBezTo>
                    <a:pt x="44741" y="111369"/>
                    <a:pt x="44741" y="112149"/>
                    <a:pt x="44694" y="113114"/>
                  </a:cubicBezTo>
                  <a:cubicBezTo>
                    <a:pt x="44248" y="114123"/>
                    <a:pt x="43673" y="114445"/>
                    <a:pt x="43016" y="114445"/>
                  </a:cubicBezTo>
                  <a:cubicBezTo>
                    <a:pt x="41936" y="114445"/>
                    <a:pt x="41490" y="112976"/>
                    <a:pt x="41490" y="109716"/>
                  </a:cubicBezTo>
                  <a:cubicBezTo>
                    <a:pt x="41490" y="106962"/>
                    <a:pt x="41772" y="105355"/>
                    <a:pt x="42523" y="104850"/>
                  </a:cubicBezTo>
                  <a:cubicBezTo>
                    <a:pt x="42981" y="104529"/>
                    <a:pt x="43509" y="104529"/>
                    <a:pt x="44084" y="104391"/>
                  </a:cubicBezTo>
                  <a:lnTo>
                    <a:pt x="44084" y="104070"/>
                  </a:lnTo>
                  <a:cubicBezTo>
                    <a:pt x="44084" y="101637"/>
                    <a:pt x="43838" y="100673"/>
                    <a:pt x="43145" y="100673"/>
                  </a:cubicBezTo>
                  <a:cubicBezTo>
                    <a:pt x="42687" y="100673"/>
                    <a:pt x="42194" y="100811"/>
                    <a:pt x="41772" y="101132"/>
                  </a:cubicBezTo>
                  <a:lnTo>
                    <a:pt x="41737" y="99204"/>
                  </a:lnTo>
                  <a:cubicBezTo>
                    <a:pt x="42194" y="98882"/>
                    <a:pt x="42640" y="98699"/>
                    <a:pt x="43227" y="98699"/>
                  </a:cubicBezTo>
                  <a:cubicBezTo>
                    <a:pt x="44084" y="98561"/>
                    <a:pt x="44741" y="99387"/>
                    <a:pt x="44741" y="103244"/>
                  </a:cubicBezTo>
                  <a:close/>
                  <a:moveTo>
                    <a:pt x="44084" y="106319"/>
                  </a:moveTo>
                  <a:cubicBezTo>
                    <a:pt x="43673" y="106319"/>
                    <a:pt x="43180" y="106503"/>
                    <a:pt x="42769" y="106641"/>
                  </a:cubicBezTo>
                  <a:cubicBezTo>
                    <a:pt x="42359" y="106962"/>
                    <a:pt x="42147" y="107605"/>
                    <a:pt x="42147" y="109579"/>
                  </a:cubicBezTo>
                  <a:cubicBezTo>
                    <a:pt x="42147" y="111690"/>
                    <a:pt x="42441" y="112333"/>
                    <a:pt x="43098" y="112333"/>
                  </a:cubicBezTo>
                  <a:cubicBezTo>
                    <a:pt x="43392" y="112333"/>
                    <a:pt x="43755" y="112149"/>
                    <a:pt x="44037" y="111690"/>
                  </a:cubicBezTo>
                  <a:cubicBezTo>
                    <a:pt x="44037" y="111048"/>
                    <a:pt x="44037" y="110038"/>
                    <a:pt x="44037" y="109395"/>
                  </a:cubicBezTo>
                  <a:lnTo>
                    <a:pt x="44037" y="106319"/>
                  </a:lnTo>
                  <a:lnTo>
                    <a:pt x="44084" y="106319"/>
                  </a:lnTo>
                  <a:close/>
                  <a:moveTo>
                    <a:pt x="47676" y="112149"/>
                  </a:moveTo>
                  <a:cubicBezTo>
                    <a:pt x="46478" y="112149"/>
                    <a:pt x="46431" y="110221"/>
                    <a:pt x="46431" y="106319"/>
                  </a:cubicBezTo>
                  <a:cubicBezTo>
                    <a:pt x="46431" y="102096"/>
                    <a:pt x="46561" y="100673"/>
                    <a:pt x="47676" y="100673"/>
                  </a:cubicBezTo>
                  <a:cubicBezTo>
                    <a:pt x="47875" y="100673"/>
                    <a:pt x="48133" y="100811"/>
                    <a:pt x="48333" y="100994"/>
                  </a:cubicBezTo>
                  <a:lnTo>
                    <a:pt x="48380" y="99020"/>
                  </a:lnTo>
                  <a:cubicBezTo>
                    <a:pt x="48133" y="98699"/>
                    <a:pt x="47793" y="98561"/>
                    <a:pt x="47429" y="98561"/>
                  </a:cubicBezTo>
                  <a:cubicBezTo>
                    <a:pt x="45985" y="98561"/>
                    <a:pt x="45692" y="101315"/>
                    <a:pt x="45692" y="106319"/>
                  </a:cubicBezTo>
                  <a:cubicBezTo>
                    <a:pt x="45692" y="110680"/>
                    <a:pt x="45938" y="114445"/>
                    <a:pt x="47265" y="114445"/>
                  </a:cubicBezTo>
                  <a:cubicBezTo>
                    <a:pt x="47711" y="114445"/>
                    <a:pt x="48051" y="114261"/>
                    <a:pt x="48380" y="113940"/>
                  </a:cubicBezTo>
                  <a:lnTo>
                    <a:pt x="48298" y="111828"/>
                  </a:lnTo>
                  <a:cubicBezTo>
                    <a:pt x="48133" y="112012"/>
                    <a:pt x="47875" y="112149"/>
                    <a:pt x="47676" y="112149"/>
                  </a:cubicBezTo>
                  <a:close/>
                  <a:moveTo>
                    <a:pt x="52629" y="98699"/>
                  </a:moveTo>
                  <a:lnTo>
                    <a:pt x="51889" y="98699"/>
                  </a:lnTo>
                  <a:lnTo>
                    <a:pt x="50985" y="104208"/>
                  </a:lnTo>
                  <a:lnTo>
                    <a:pt x="50070" y="98699"/>
                  </a:lnTo>
                  <a:lnTo>
                    <a:pt x="49284" y="98699"/>
                  </a:lnTo>
                  <a:lnTo>
                    <a:pt x="50610" y="106182"/>
                  </a:lnTo>
                  <a:lnTo>
                    <a:pt x="49201" y="114261"/>
                  </a:lnTo>
                  <a:lnTo>
                    <a:pt x="49953" y="114261"/>
                  </a:lnTo>
                  <a:lnTo>
                    <a:pt x="50985" y="108293"/>
                  </a:lnTo>
                  <a:lnTo>
                    <a:pt x="52018" y="114261"/>
                  </a:lnTo>
                  <a:lnTo>
                    <a:pt x="52793" y="114261"/>
                  </a:lnTo>
                  <a:lnTo>
                    <a:pt x="51396" y="106182"/>
                  </a:lnTo>
                  <a:lnTo>
                    <a:pt x="52629" y="98699"/>
                  </a:lnTo>
                  <a:close/>
                  <a:moveTo>
                    <a:pt x="53579" y="114261"/>
                  </a:moveTo>
                  <a:lnTo>
                    <a:pt x="54284" y="114261"/>
                  </a:lnTo>
                  <a:lnTo>
                    <a:pt x="54284" y="98699"/>
                  </a:lnTo>
                  <a:lnTo>
                    <a:pt x="53579" y="98699"/>
                  </a:lnTo>
                  <a:lnTo>
                    <a:pt x="53579" y="114261"/>
                  </a:lnTo>
                  <a:close/>
                  <a:moveTo>
                    <a:pt x="53920" y="92547"/>
                  </a:moveTo>
                  <a:cubicBezTo>
                    <a:pt x="53591" y="92547"/>
                    <a:pt x="53497" y="93052"/>
                    <a:pt x="53497" y="94338"/>
                  </a:cubicBezTo>
                  <a:cubicBezTo>
                    <a:pt x="53497" y="95623"/>
                    <a:pt x="53591" y="96128"/>
                    <a:pt x="53920" y="96128"/>
                  </a:cubicBezTo>
                  <a:cubicBezTo>
                    <a:pt x="54260" y="96128"/>
                    <a:pt x="54330" y="95623"/>
                    <a:pt x="54330" y="94338"/>
                  </a:cubicBezTo>
                  <a:cubicBezTo>
                    <a:pt x="54330" y="93052"/>
                    <a:pt x="54260" y="92547"/>
                    <a:pt x="53920" y="92547"/>
                  </a:cubicBezTo>
                  <a:close/>
                  <a:moveTo>
                    <a:pt x="58744" y="106503"/>
                  </a:moveTo>
                  <a:cubicBezTo>
                    <a:pt x="58744" y="112195"/>
                    <a:pt x="58309" y="114445"/>
                    <a:pt x="57018" y="114445"/>
                  </a:cubicBezTo>
                  <a:cubicBezTo>
                    <a:pt x="55739" y="114445"/>
                    <a:pt x="55281" y="112333"/>
                    <a:pt x="55281" y="106503"/>
                  </a:cubicBezTo>
                  <a:cubicBezTo>
                    <a:pt x="55281" y="100673"/>
                    <a:pt x="55727" y="98561"/>
                    <a:pt x="57018" y="98561"/>
                  </a:cubicBezTo>
                  <a:cubicBezTo>
                    <a:pt x="58298" y="98561"/>
                    <a:pt x="58744" y="100856"/>
                    <a:pt x="58744" y="106503"/>
                  </a:cubicBezTo>
                  <a:close/>
                  <a:moveTo>
                    <a:pt x="58051" y="106503"/>
                  </a:moveTo>
                  <a:cubicBezTo>
                    <a:pt x="58051" y="102142"/>
                    <a:pt x="57793" y="100673"/>
                    <a:pt x="56971" y="100673"/>
                  </a:cubicBezTo>
                  <a:cubicBezTo>
                    <a:pt x="56150" y="100673"/>
                    <a:pt x="55903" y="101820"/>
                    <a:pt x="55903" y="106503"/>
                  </a:cubicBezTo>
                  <a:cubicBezTo>
                    <a:pt x="55903" y="111231"/>
                    <a:pt x="56150" y="112333"/>
                    <a:pt x="56971" y="112333"/>
                  </a:cubicBezTo>
                  <a:cubicBezTo>
                    <a:pt x="57793" y="112149"/>
                    <a:pt x="58051" y="110910"/>
                    <a:pt x="58051" y="106503"/>
                  </a:cubicBezTo>
                  <a:close/>
                  <a:moveTo>
                    <a:pt x="63791" y="98561"/>
                  </a:moveTo>
                  <a:cubicBezTo>
                    <a:pt x="63298" y="98561"/>
                    <a:pt x="62793" y="99020"/>
                    <a:pt x="62429" y="99709"/>
                  </a:cubicBezTo>
                  <a:cubicBezTo>
                    <a:pt x="62218" y="99020"/>
                    <a:pt x="61889" y="98561"/>
                    <a:pt x="61431" y="98561"/>
                  </a:cubicBezTo>
                  <a:cubicBezTo>
                    <a:pt x="60856" y="98561"/>
                    <a:pt x="60234" y="99020"/>
                    <a:pt x="59776" y="99846"/>
                  </a:cubicBezTo>
                  <a:cubicBezTo>
                    <a:pt x="59776" y="100811"/>
                    <a:pt x="59741" y="101637"/>
                    <a:pt x="59741" y="102601"/>
                  </a:cubicBezTo>
                  <a:lnTo>
                    <a:pt x="59741" y="114261"/>
                  </a:lnTo>
                  <a:lnTo>
                    <a:pt x="60399" y="114261"/>
                  </a:lnTo>
                  <a:lnTo>
                    <a:pt x="60399" y="103565"/>
                  </a:lnTo>
                  <a:cubicBezTo>
                    <a:pt x="60399" y="102922"/>
                    <a:pt x="60399" y="101958"/>
                    <a:pt x="60399" y="101315"/>
                  </a:cubicBezTo>
                  <a:cubicBezTo>
                    <a:pt x="60610" y="100994"/>
                    <a:pt x="60938" y="100673"/>
                    <a:pt x="61185" y="100673"/>
                  </a:cubicBezTo>
                  <a:cubicBezTo>
                    <a:pt x="61936" y="100673"/>
                    <a:pt x="62100" y="101958"/>
                    <a:pt x="62100" y="104529"/>
                  </a:cubicBezTo>
                  <a:lnTo>
                    <a:pt x="62100" y="114261"/>
                  </a:lnTo>
                  <a:lnTo>
                    <a:pt x="62758" y="114261"/>
                  </a:lnTo>
                  <a:lnTo>
                    <a:pt x="62758" y="104208"/>
                  </a:lnTo>
                  <a:cubicBezTo>
                    <a:pt x="62758" y="103244"/>
                    <a:pt x="62758" y="102463"/>
                    <a:pt x="62676" y="101637"/>
                  </a:cubicBezTo>
                  <a:cubicBezTo>
                    <a:pt x="62969" y="100994"/>
                    <a:pt x="63333" y="100811"/>
                    <a:pt x="63544" y="100811"/>
                  </a:cubicBezTo>
                  <a:cubicBezTo>
                    <a:pt x="64284" y="100811"/>
                    <a:pt x="64448" y="102096"/>
                    <a:pt x="64448" y="104713"/>
                  </a:cubicBezTo>
                  <a:lnTo>
                    <a:pt x="64448" y="114445"/>
                  </a:lnTo>
                  <a:lnTo>
                    <a:pt x="65117" y="114445"/>
                  </a:lnTo>
                  <a:lnTo>
                    <a:pt x="65117" y="104391"/>
                  </a:lnTo>
                  <a:cubicBezTo>
                    <a:pt x="65152" y="101132"/>
                    <a:pt x="64988" y="98561"/>
                    <a:pt x="63791" y="98561"/>
                  </a:cubicBezTo>
                  <a:close/>
                  <a:moveTo>
                    <a:pt x="70117" y="112149"/>
                  </a:moveTo>
                  <a:cubicBezTo>
                    <a:pt x="68920" y="112149"/>
                    <a:pt x="68873" y="110221"/>
                    <a:pt x="68873" y="106319"/>
                  </a:cubicBezTo>
                  <a:cubicBezTo>
                    <a:pt x="68873" y="102096"/>
                    <a:pt x="69002" y="100673"/>
                    <a:pt x="70117" y="100673"/>
                  </a:cubicBezTo>
                  <a:cubicBezTo>
                    <a:pt x="70316" y="100673"/>
                    <a:pt x="70563" y="100811"/>
                    <a:pt x="70774" y="100994"/>
                  </a:cubicBezTo>
                  <a:lnTo>
                    <a:pt x="70821" y="99020"/>
                  </a:lnTo>
                  <a:cubicBezTo>
                    <a:pt x="70563" y="98699"/>
                    <a:pt x="70234" y="98561"/>
                    <a:pt x="69870" y="98561"/>
                  </a:cubicBezTo>
                  <a:cubicBezTo>
                    <a:pt x="68415" y="98561"/>
                    <a:pt x="68133" y="101315"/>
                    <a:pt x="68133" y="106319"/>
                  </a:cubicBezTo>
                  <a:cubicBezTo>
                    <a:pt x="68133" y="110680"/>
                    <a:pt x="68380" y="114445"/>
                    <a:pt x="69694" y="114445"/>
                  </a:cubicBezTo>
                  <a:cubicBezTo>
                    <a:pt x="70152" y="114445"/>
                    <a:pt x="70481" y="114261"/>
                    <a:pt x="70821" y="113940"/>
                  </a:cubicBezTo>
                  <a:lnTo>
                    <a:pt x="70727" y="111828"/>
                  </a:lnTo>
                  <a:cubicBezTo>
                    <a:pt x="70563" y="112012"/>
                    <a:pt x="70316" y="112149"/>
                    <a:pt x="70117" y="112149"/>
                  </a:cubicBezTo>
                  <a:close/>
                  <a:moveTo>
                    <a:pt x="74988" y="106503"/>
                  </a:moveTo>
                  <a:cubicBezTo>
                    <a:pt x="74988" y="112195"/>
                    <a:pt x="74530" y="114445"/>
                    <a:pt x="73251" y="114445"/>
                  </a:cubicBezTo>
                  <a:cubicBezTo>
                    <a:pt x="71971" y="114445"/>
                    <a:pt x="71514" y="112333"/>
                    <a:pt x="71514" y="106503"/>
                  </a:cubicBezTo>
                  <a:cubicBezTo>
                    <a:pt x="71514" y="100673"/>
                    <a:pt x="71971" y="98561"/>
                    <a:pt x="73251" y="98561"/>
                  </a:cubicBezTo>
                  <a:cubicBezTo>
                    <a:pt x="74530" y="98561"/>
                    <a:pt x="74988" y="100856"/>
                    <a:pt x="74988" y="106503"/>
                  </a:cubicBezTo>
                  <a:close/>
                  <a:moveTo>
                    <a:pt x="74330" y="106503"/>
                  </a:moveTo>
                  <a:cubicBezTo>
                    <a:pt x="74330" y="102142"/>
                    <a:pt x="74084" y="100673"/>
                    <a:pt x="73251" y="100673"/>
                  </a:cubicBezTo>
                  <a:cubicBezTo>
                    <a:pt x="72429" y="100673"/>
                    <a:pt x="72183" y="101820"/>
                    <a:pt x="72183" y="106503"/>
                  </a:cubicBezTo>
                  <a:cubicBezTo>
                    <a:pt x="72183" y="111231"/>
                    <a:pt x="72429" y="112333"/>
                    <a:pt x="73251" y="112333"/>
                  </a:cubicBezTo>
                  <a:cubicBezTo>
                    <a:pt x="74084" y="112149"/>
                    <a:pt x="74330" y="110910"/>
                    <a:pt x="74330" y="106503"/>
                  </a:cubicBezTo>
                  <a:close/>
                  <a:moveTo>
                    <a:pt x="80035" y="98561"/>
                  </a:moveTo>
                  <a:cubicBezTo>
                    <a:pt x="79530" y="98561"/>
                    <a:pt x="79037" y="99020"/>
                    <a:pt x="78661" y="99709"/>
                  </a:cubicBezTo>
                  <a:cubicBezTo>
                    <a:pt x="78462" y="99020"/>
                    <a:pt x="78133" y="98561"/>
                    <a:pt x="77676" y="98561"/>
                  </a:cubicBezTo>
                  <a:cubicBezTo>
                    <a:pt x="77100" y="98561"/>
                    <a:pt x="76478" y="99020"/>
                    <a:pt x="76021" y="99846"/>
                  </a:cubicBezTo>
                  <a:cubicBezTo>
                    <a:pt x="76021" y="100811"/>
                    <a:pt x="75985" y="101637"/>
                    <a:pt x="75985" y="102601"/>
                  </a:cubicBezTo>
                  <a:lnTo>
                    <a:pt x="75985" y="114261"/>
                  </a:lnTo>
                  <a:lnTo>
                    <a:pt x="76643" y="114261"/>
                  </a:lnTo>
                  <a:lnTo>
                    <a:pt x="76643" y="103565"/>
                  </a:lnTo>
                  <a:cubicBezTo>
                    <a:pt x="76643" y="102922"/>
                    <a:pt x="76643" y="101958"/>
                    <a:pt x="76643" y="101315"/>
                  </a:cubicBezTo>
                  <a:cubicBezTo>
                    <a:pt x="76854" y="100994"/>
                    <a:pt x="77183" y="100673"/>
                    <a:pt x="77429" y="100673"/>
                  </a:cubicBezTo>
                  <a:cubicBezTo>
                    <a:pt x="78169" y="100673"/>
                    <a:pt x="78333" y="101958"/>
                    <a:pt x="78333" y="104529"/>
                  </a:cubicBezTo>
                  <a:lnTo>
                    <a:pt x="78333" y="114261"/>
                  </a:lnTo>
                  <a:lnTo>
                    <a:pt x="79002" y="114261"/>
                  </a:lnTo>
                  <a:lnTo>
                    <a:pt x="79002" y="104208"/>
                  </a:lnTo>
                  <a:cubicBezTo>
                    <a:pt x="79002" y="103244"/>
                    <a:pt x="79002" y="102463"/>
                    <a:pt x="78920" y="101637"/>
                  </a:cubicBezTo>
                  <a:cubicBezTo>
                    <a:pt x="79201" y="100994"/>
                    <a:pt x="79577" y="100811"/>
                    <a:pt x="79788" y="100811"/>
                  </a:cubicBezTo>
                  <a:cubicBezTo>
                    <a:pt x="80528" y="100811"/>
                    <a:pt x="80692" y="102096"/>
                    <a:pt x="80692" y="104713"/>
                  </a:cubicBezTo>
                  <a:lnTo>
                    <a:pt x="80692" y="114445"/>
                  </a:lnTo>
                  <a:lnTo>
                    <a:pt x="81349" y="114445"/>
                  </a:lnTo>
                  <a:lnTo>
                    <a:pt x="81349" y="104391"/>
                  </a:lnTo>
                  <a:cubicBezTo>
                    <a:pt x="81431" y="101132"/>
                    <a:pt x="81267" y="98561"/>
                    <a:pt x="80035" y="98561"/>
                  </a:cubicBezTo>
                  <a:close/>
                  <a:moveTo>
                    <a:pt x="85938" y="106503"/>
                  </a:moveTo>
                  <a:cubicBezTo>
                    <a:pt x="85938" y="112471"/>
                    <a:pt x="85446" y="114445"/>
                    <a:pt x="84248" y="114445"/>
                  </a:cubicBezTo>
                  <a:cubicBezTo>
                    <a:pt x="83920" y="114445"/>
                    <a:pt x="83579" y="114261"/>
                    <a:pt x="83251" y="113940"/>
                  </a:cubicBezTo>
                  <a:lnTo>
                    <a:pt x="83251" y="119954"/>
                  </a:lnTo>
                  <a:lnTo>
                    <a:pt x="82593" y="119954"/>
                  </a:lnTo>
                  <a:lnTo>
                    <a:pt x="82593" y="102601"/>
                  </a:lnTo>
                  <a:cubicBezTo>
                    <a:pt x="82593" y="101637"/>
                    <a:pt x="82593" y="100811"/>
                    <a:pt x="82629" y="99846"/>
                  </a:cubicBezTo>
                  <a:cubicBezTo>
                    <a:pt x="83086" y="98882"/>
                    <a:pt x="83626" y="98561"/>
                    <a:pt x="84166" y="98561"/>
                  </a:cubicBezTo>
                  <a:cubicBezTo>
                    <a:pt x="85399" y="98561"/>
                    <a:pt x="85938" y="100351"/>
                    <a:pt x="85938" y="106503"/>
                  </a:cubicBezTo>
                  <a:close/>
                  <a:moveTo>
                    <a:pt x="85234" y="106503"/>
                  </a:moveTo>
                  <a:cubicBezTo>
                    <a:pt x="85234" y="102922"/>
                    <a:pt x="85070" y="100673"/>
                    <a:pt x="84119" y="100673"/>
                  </a:cubicBezTo>
                  <a:cubicBezTo>
                    <a:pt x="83838" y="100673"/>
                    <a:pt x="83497" y="100811"/>
                    <a:pt x="83298" y="101315"/>
                  </a:cubicBezTo>
                  <a:cubicBezTo>
                    <a:pt x="83298" y="101958"/>
                    <a:pt x="83298" y="102922"/>
                    <a:pt x="83298" y="103565"/>
                  </a:cubicBezTo>
                  <a:lnTo>
                    <a:pt x="83298" y="111828"/>
                  </a:lnTo>
                  <a:cubicBezTo>
                    <a:pt x="83497" y="112149"/>
                    <a:pt x="83838" y="112333"/>
                    <a:pt x="84084" y="112333"/>
                  </a:cubicBezTo>
                  <a:cubicBezTo>
                    <a:pt x="85117" y="112333"/>
                    <a:pt x="85234" y="110221"/>
                    <a:pt x="85234" y="106503"/>
                  </a:cubicBezTo>
                  <a:close/>
                  <a:moveTo>
                    <a:pt x="89953" y="103244"/>
                  </a:moveTo>
                  <a:lnTo>
                    <a:pt x="89953" y="110359"/>
                  </a:lnTo>
                  <a:cubicBezTo>
                    <a:pt x="89953" y="111369"/>
                    <a:pt x="89953" y="112149"/>
                    <a:pt x="89906" y="113114"/>
                  </a:cubicBezTo>
                  <a:cubicBezTo>
                    <a:pt x="89448" y="114123"/>
                    <a:pt x="88873" y="114445"/>
                    <a:pt x="88215" y="114445"/>
                  </a:cubicBezTo>
                  <a:cubicBezTo>
                    <a:pt x="87136" y="114445"/>
                    <a:pt x="86678" y="112976"/>
                    <a:pt x="86678" y="109716"/>
                  </a:cubicBezTo>
                  <a:cubicBezTo>
                    <a:pt x="86678" y="106962"/>
                    <a:pt x="86971" y="105355"/>
                    <a:pt x="87723" y="104850"/>
                  </a:cubicBezTo>
                  <a:cubicBezTo>
                    <a:pt x="88169" y="104529"/>
                    <a:pt x="88708" y="104529"/>
                    <a:pt x="89284" y="104391"/>
                  </a:cubicBezTo>
                  <a:lnTo>
                    <a:pt x="89284" y="104070"/>
                  </a:lnTo>
                  <a:cubicBezTo>
                    <a:pt x="89284" y="101637"/>
                    <a:pt x="89037" y="100673"/>
                    <a:pt x="88333" y="100673"/>
                  </a:cubicBezTo>
                  <a:cubicBezTo>
                    <a:pt x="87887" y="100673"/>
                    <a:pt x="87382" y="100811"/>
                    <a:pt x="86971" y="101132"/>
                  </a:cubicBezTo>
                  <a:lnTo>
                    <a:pt x="86936" y="99204"/>
                  </a:lnTo>
                  <a:cubicBezTo>
                    <a:pt x="87382" y="98882"/>
                    <a:pt x="87840" y="98699"/>
                    <a:pt x="88415" y="98699"/>
                  </a:cubicBezTo>
                  <a:cubicBezTo>
                    <a:pt x="89284" y="98561"/>
                    <a:pt x="89953" y="99387"/>
                    <a:pt x="89953" y="103244"/>
                  </a:cubicBezTo>
                  <a:close/>
                  <a:moveTo>
                    <a:pt x="89284" y="106319"/>
                  </a:moveTo>
                  <a:cubicBezTo>
                    <a:pt x="88873" y="106319"/>
                    <a:pt x="88333" y="106503"/>
                    <a:pt x="87969" y="106641"/>
                  </a:cubicBezTo>
                  <a:cubicBezTo>
                    <a:pt x="87546" y="106962"/>
                    <a:pt x="87347" y="107605"/>
                    <a:pt x="87347" y="109579"/>
                  </a:cubicBezTo>
                  <a:cubicBezTo>
                    <a:pt x="87347" y="111690"/>
                    <a:pt x="87629" y="112333"/>
                    <a:pt x="88298" y="112333"/>
                  </a:cubicBezTo>
                  <a:cubicBezTo>
                    <a:pt x="88579" y="112333"/>
                    <a:pt x="88955" y="112149"/>
                    <a:pt x="89248" y="111690"/>
                  </a:cubicBezTo>
                  <a:cubicBezTo>
                    <a:pt x="89248" y="111048"/>
                    <a:pt x="89248" y="110038"/>
                    <a:pt x="89248" y="109395"/>
                  </a:cubicBezTo>
                  <a:lnTo>
                    <a:pt x="89248" y="106319"/>
                  </a:lnTo>
                  <a:lnTo>
                    <a:pt x="89284" y="106319"/>
                  </a:lnTo>
                  <a:close/>
                  <a:moveTo>
                    <a:pt x="92887" y="98561"/>
                  </a:moveTo>
                  <a:cubicBezTo>
                    <a:pt x="92136" y="98561"/>
                    <a:pt x="91561" y="99020"/>
                    <a:pt x="91103" y="99846"/>
                  </a:cubicBezTo>
                  <a:cubicBezTo>
                    <a:pt x="91103" y="100811"/>
                    <a:pt x="91068" y="101637"/>
                    <a:pt x="91068" y="102601"/>
                  </a:cubicBezTo>
                  <a:lnTo>
                    <a:pt x="91068" y="114261"/>
                  </a:lnTo>
                  <a:lnTo>
                    <a:pt x="91725" y="114261"/>
                  </a:lnTo>
                  <a:lnTo>
                    <a:pt x="91725" y="103565"/>
                  </a:lnTo>
                  <a:cubicBezTo>
                    <a:pt x="91725" y="102922"/>
                    <a:pt x="91725" y="101958"/>
                    <a:pt x="91725" y="101315"/>
                  </a:cubicBezTo>
                  <a:cubicBezTo>
                    <a:pt x="91936" y="100994"/>
                    <a:pt x="92347" y="100673"/>
                    <a:pt x="92629" y="100673"/>
                  </a:cubicBezTo>
                  <a:cubicBezTo>
                    <a:pt x="93544" y="100673"/>
                    <a:pt x="93673" y="101775"/>
                    <a:pt x="93673" y="104529"/>
                  </a:cubicBezTo>
                  <a:lnTo>
                    <a:pt x="93673" y="114123"/>
                  </a:lnTo>
                  <a:lnTo>
                    <a:pt x="94330" y="114123"/>
                  </a:lnTo>
                  <a:lnTo>
                    <a:pt x="94330" y="104070"/>
                  </a:lnTo>
                  <a:cubicBezTo>
                    <a:pt x="94366" y="100994"/>
                    <a:pt x="94248" y="98561"/>
                    <a:pt x="92887" y="98561"/>
                  </a:cubicBezTo>
                  <a:close/>
                  <a:moveTo>
                    <a:pt x="96936" y="109716"/>
                  </a:moveTo>
                  <a:lnTo>
                    <a:pt x="95739" y="98699"/>
                  </a:lnTo>
                  <a:lnTo>
                    <a:pt x="94988" y="98699"/>
                  </a:lnTo>
                  <a:lnTo>
                    <a:pt x="96596" y="113114"/>
                  </a:lnTo>
                  <a:lnTo>
                    <a:pt x="95985" y="119954"/>
                  </a:lnTo>
                  <a:lnTo>
                    <a:pt x="96690" y="119954"/>
                  </a:lnTo>
                  <a:lnTo>
                    <a:pt x="98544" y="98699"/>
                  </a:lnTo>
                  <a:lnTo>
                    <a:pt x="97840" y="98699"/>
                  </a:lnTo>
                  <a:lnTo>
                    <a:pt x="96936" y="109716"/>
                  </a:lnTo>
                  <a:close/>
                  <a:moveTo>
                    <a:pt x="119988" y="72807"/>
                  </a:moveTo>
                  <a:cubicBezTo>
                    <a:pt x="119988" y="73634"/>
                    <a:pt x="119953" y="74276"/>
                    <a:pt x="119870" y="74919"/>
                  </a:cubicBezTo>
                  <a:cubicBezTo>
                    <a:pt x="119788" y="75562"/>
                    <a:pt x="119706" y="76067"/>
                    <a:pt x="119577" y="76526"/>
                  </a:cubicBezTo>
                  <a:cubicBezTo>
                    <a:pt x="119448" y="77031"/>
                    <a:pt x="119330" y="77352"/>
                    <a:pt x="119166" y="77674"/>
                  </a:cubicBezTo>
                  <a:cubicBezTo>
                    <a:pt x="119002" y="77995"/>
                    <a:pt x="118838" y="77995"/>
                    <a:pt x="118673" y="77995"/>
                  </a:cubicBezTo>
                  <a:cubicBezTo>
                    <a:pt x="118462" y="77995"/>
                    <a:pt x="118298" y="77811"/>
                    <a:pt x="118133" y="77674"/>
                  </a:cubicBezTo>
                  <a:cubicBezTo>
                    <a:pt x="117969" y="77352"/>
                    <a:pt x="117840" y="77031"/>
                    <a:pt x="117723" y="76526"/>
                  </a:cubicBezTo>
                  <a:cubicBezTo>
                    <a:pt x="117593" y="76067"/>
                    <a:pt x="117511" y="75562"/>
                    <a:pt x="117429" y="74919"/>
                  </a:cubicBezTo>
                  <a:cubicBezTo>
                    <a:pt x="117347" y="74276"/>
                    <a:pt x="117347" y="73634"/>
                    <a:pt x="117347" y="72807"/>
                  </a:cubicBezTo>
                  <a:cubicBezTo>
                    <a:pt x="117347" y="71981"/>
                    <a:pt x="117382" y="71338"/>
                    <a:pt x="117464" y="70696"/>
                  </a:cubicBezTo>
                  <a:cubicBezTo>
                    <a:pt x="117558" y="70053"/>
                    <a:pt x="117640" y="69594"/>
                    <a:pt x="117758" y="69089"/>
                  </a:cubicBezTo>
                  <a:cubicBezTo>
                    <a:pt x="117887" y="68630"/>
                    <a:pt x="118004" y="68263"/>
                    <a:pt x="118169" y="67941"/>
                  </a:cubicBezTo>
                  <a:cubicBezTo>
                    <a:pt x="118333" y="67620"/>
                    <a:pt x="118509" y="67620"/>
                    <a:pt x="118673" y="67620"/>
                  </a:cubicBezTo>
                  <a:cubicBezTo>
                    <a:pt x="118838" y="67620"/>
                    <a:pt x="119002" y="67804"/>
                    <a:pt x="119166" y="67941"/>
                  </a:cubicBezTo>
                  <a:cubicBezTo>
                    <a:pt x="119330" y="68263"/>
                    <a:pt x="119448" y="68584"/>
                    <a:pt x="119577" y="69089"/>
                  </a:cubicBezTo>
                  <a:cubicBezTo>
                    <a:pt x="119706" y="69548"/>
                    <a:pt x="119788" y="70053"/>
                    <a:pt x="119870" y="70696"/>
                  </a:cubicBezTo>
                  <a:cubicBezTo>
                    <a:pt x="119988" y="71338"/>
                    <a:pt x="119988" y="72165"/>
                    <a:pt x="119988" y="72807"/>
                  </a:cubicBezTo>
                  <a:close/>
                  <a:moveTo>
                    <a:pt x="119741" y="72807"/>
                  </a:moveTo>
                  <a:cubicBezTo>
                    <a:pt x="119741" y="72165"/>
                    <a:pt x="119706" y="71522"/>
                    <a:pt x="119659" y="71017"/>
                  </a:cubicBezTo>
                  <a:cubicBezTo>
                    <a:pt x="119624" y="70558"/>
                    <a:pt x="119542" y="70053"/>
                    <a:pt x="119448" y="69732"/>
                  </a:cubicBezTo>
                  <a:cubicBezTo>
                    <a:pt x="119366" y="69410"/>
                    <a:pt x="119248" y="69089"/>
                    <a:pt x="119119" y="68905"/>
                  </a:cubicBezTo>
                  <a:cubicBezTo>
                    <a:pt x="119002" y="68768"/>
                    <a:pt x="118873" y="68584"/>
                    <a:pt x="118708" y="68584"/>
                  </a:cubicBezTo>
                  <a:cubicBezTo>
                    <a:pt x="118544" y="68584"/>
                    <a:pt x="118427" y="68768"/>
                    <a:pt x="118298" y="68905"/>
                  </a:cubicBezTo>
                  <a:cubicBezTo>
                    <a:pt x="118180" y="69089"/>
                    <a:pt x="118051" y="69410"/>
                    <a:pt x="117969" y="69732"/>
                  </a:cubicBezTo>
                  <a:cubicBezTo>
                    <a:pt x="117887" y="70053"/>
                    <a:pt x="117805" y="70558"/>
                    <a:pt x="117758" y="71017"/>
                  </a:cubicBezTo>
                  <a:cubicBezTo>
                    <a:pt x="117723" y="71522"/>
                    <a:pt x="117676" y="72165"/>
                    <a:pt x="117676" y="72807"/>
                  </a:cubicBezTo>
                  <a:cubicBezTo>
                    <a:pt x="117676" y="73450"/>
                    <a:pt x="117723" y="73955"/>
                    <a:pt x="117758" y="74414"/>
                  </a:cubicBezTo>
                  <a:cubicBezTo>
                    <a:pt x="117805" y="74919"/>
                    <a:pt x="117887" y="75378"/>
                    <a:pt x="117969" y="75700"/>
                  </a:cubicBezTo>
                  <a:cubicBezTo>
                    <a:pt x="118051" y="76067"/>
                    <a:pt x="118169" y="76388"/>
                    <a:pt x="118298" y="76710"/>
                  </a:cubicBezTo>
                  <a:cubicBezTo>
                    <a:pt x="118415" y="76847"/>
                    <a:pt x="118591" y="77031"/>
                    <a:pt x="118708" y="77031"/>
                  </a:cubicBezTo>
                  <a:cubicBezTo>
                    <a:pt x="118838" y="77031"/>
                    <a:pt x="119002" y="76893"/>
                    <a:pt x="119119" y="76710"/>
                  </a:cubicBezTo>
                  <a:cubicBezTo>
                    <a:pt x="119248" y="76572"/>
                    <a:pt x="119366" y="76205"/>
                    <a:pt x="119448" y="75883"/>
                  </a:cubicBezTo>
                  <a:cubicBezTo>
                    <a:pt x="119542" y="75562"/>
                    <a:pt x="119624" y="75057"/>
                    <a:pt x="119659" y="74598"/>
                  </a:cubicBezTo>
                  <a:cubicBezTo>
                    <a:pt x="119706" y="74093"/>
                    <a:pt x="119741" y="73450"/>
                    <a:pt x="119741" y="72807"/>
                  </a:cubicBezTo>
                  <a:close/>
                  <a:moveTo>
                    <a:pt x="118920" y="73312"/>
                  </a:moveTo>
                  <a:lnTo>
                    <a:pt x="119330" y="75883"/>
                  </a:lnTo>
                  <a:lnTo>
                    <a:pt x="119037" y="75883"/>
                  </a:lnTo>
                  <a:lnTo>
                    <a:pt x="118673" y="73450"/>
                  </a:lnTo>
                  <a:lnTo>
                    <a:pt x="118415" y="73450"/>
                  </a:lnTo>
                  <a:lnTo>
                    <a:pt x="118415" y="75883"/>
                  </a:lnTo>
                  <a:lnTo>
                    <a:pt x="118169" y="75883"/>
                  </a:lnTo>
                  <a:lnTo>
                    <a:pt x="118169" y="70053"/>
                  </a:lnTo>
                  <a:lnTo>
                    <a:pt x="118755" y="70053"/>
                  </a:lnTo>
                  <a:cubicBezTo>
                    <a:pt x="118920" y="70053"/>
                    <a:pt x="119084" y="70237"/>
                    <a:pt x="119166" y="70374"/>
                  </a:cubicBezTo>
                  <a:cubicBezTo>
                    <a:pt x="119248" y="70696"/>
                    <a:pt x="119284" y="71017"/>
                    <a:pt x="119284" y="71660"/>
                  </a:cubicBezTo>
                  <a:cubicBezTo>
                    <a:pt x="119284" y="72165"/>
                    <a:pt x="119248" y="72624"/>
                    <a:pt x="119166" y="72807"/>
                  </a:cubicBezTo>
                  <a:cubicBezTo>
                    <a:pt x="119119" y="73129"/>
                    <a:pt x="119037" y="73312"/>
                    <a:pt x="118920" y="73312"/>
                  </a:cubicBezTo>
                  <a:close/>
                  <a:moveTo>
                    <a:pt x="118838" y="72486"/>
                  </a:moveTo>
                  <a:cubicBezTo>
                    <a:pt x="118873" y="72486"/>
                    <a:pt x="118920" y="72486"/>
                    <a:pt x="118955" y="72302"/>
                  </a:cubicBezTo>
                  <a:cubicBezTo>
                    <a:pt x="119002" y="72302"/>
                    <a:pt x="119002" y="72165"/>
                    <a:pt x="119037" y="71981"/>
                  </a:cubicBezTo>
                  <a:cubicBezTo>
                    <a:pt x="119037" y="71843"/>
                    <a:pt x="119084" y="71660"/>
                    <a:pt x="119084" y="71522"/>
                  </a:cubicBezTo>
                  <a:cubicBezTo>
                    <a:pt x="119084" y="71338"/>
                    <a:pt x="119084" y="71201"/>
                    <a:pt x="119037" y="71017"/>
                  </a:cubicBezTo>
                  <a:cubicBezTo>
                    <a:pt x="119037" y="70879"/>
                    <a:pt x="119002" y="70879"/>
                    <a:pt x="118955" y="70879"/>
                  </a:cubicBezTo>
                  <a:cubicBezTo>
                    <a:pt x="118920" y="70879"/>
                    <a:pt x="118884" y="70696"/>
                    <a:pt x="118838" y="70696"/>
                  </a:cubicBezTo>
                  <a:cubicBezTo>
                    <a:pt x="118802" y="70696"/>
                    <a:pt x="118755" y="70696"/>
                    <a:pt x="118708" y="70696"/>
                  </a:cubicBezTo>
                  <a:lnTo>
                    <a:pt x="118415" y="70696"/>
                  </a:lnTo>
                  <a:lnTo>
                    <a:pt x="118415" y="72302"/>
                  </a:lnTo>
                  <a:lnTo>
                    <a:pt x="118708" y="72302"/>
                  </a:lnTo>
                  <a:cubicBezTo>
                    <a:pt x="118755" y="72624"/>
                    <a:pt x="118791" y="72486"/>
                    <a:pt x="118838" y="72486"/>
                  </a:cubicBezTo>
                  <a:close/>
                </a:path>
              </a:pathLst>
            </a:custGeom>
            <a:solidFill>
              <a:schemeClr val="lt1">
                <a:alpha val="7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Shape 328"/>
            <p:cNvSpPr/>
            <p:nvPr/>
          </p:nvSpPr>
          <p:spPr>
            <a:xfrm>
              <a:off x="1930" y="2022"/>
              <a:ext cx="300" cy="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603" y="0"/>
                  </a:moveTo>
                  <a:cubicBezTo>
                    <a:pt x="66059" y="46639"/>
                    <a:pt x="15841" y="58663"/>
                    <a:pt x="237" y="61700"/>
                  </a:cubicBezTo>
                  <a:cubicBezTo>
                    <a:pt x="237" y="62914"/>
                    <a:pt x="0" y="64251"/>
                    <a:pt x="0" y="65465"/>
                  </a:cubicBezTo>
                  <a:cubicBezTo>
                    <a:pt x="17821" y="77489"/>
                    <a:pt x="62732" y="104939"/>
                    <a:pt x="119920" y="119878"/>
                  </a:cubicBezTo>
                  <a:lnTo>
                    <a:pt x="119920" y="0"/>
                  </a:lnTo>
                  <a:lnTo>
                    <a:pt x="119603" y="0"/>
                  </a:lnTo>
                </a:path>
              </a:pathLst>
            </a:custGeom>
            <a:solidFill>
              <a:schemeClr val="lt1">
                <a:alpha val="7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Shape 329"/>
            <p:cNvSpPr/>
            <p:nvPr/>
          </p:nvSpPr>
          <p:spPr>
            <a:xfrm>
              <a:off x="1922" y="1739"/>
              <a:ext cx="300" cy="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22" y="81420"/>
                  </a:moveTo>
                  <a:lnTo>
                    <a:pt x="119922" y="0"/>
                  </a:lnTo>
                  <a:lnTo>
                    <a:pt x="0" y="117575"/>
                  </a:lnTo>
                  <a:cubicBezTo>
                    <a:pt x="544" y="118383"/>
                    <a:pt x="855" y="119191"/>
                    <a:pt x="1088" y="119926"/>
                  </a:cubicBezTo>
                  <a:cubicBezTo>
                    <a:pt x="15631" y="118383"/>
                    <a:pt x="67116" y="110593"/>
                    <a:pt x="119922" y="81420"/>
                  </a:cubicBezTo>
                </a:path>
              </a:pathLst>
            </a:custGeom>
            <a:solidFill>
              <a:schemeClr val="lt1">
                <a:alpha val="7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Shape 330"/>
            <p:cNvSpPr/>
            <p:nvPr/>
          </p:nvSpPr>
          <p:spPr>
            <a:xfrm>
              <a:off x="1894" y="2170"/>
              <a:ext cx="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832" y="0"/>
                  </a:moveTo>
                  <a:cubicBezTo>
                    <a:pt x="5820" y="8432"/>
                    <a:pt x="3305" y="15351"/>
                    <a:pt x="0" y="19027"/>
                  </a:cubicBezTo>
                  <a:cubicBezTo>
                    <a:pt x="1293" y="41945"/>
                    <a:pt x="3808" y="79351"/>
                    <a:pt x="9125" y="119783"/>
                  </a:cubicBezTo>
                  <a:lnTo>
                    <a:pt x="119928" y="119783"/>
                  </a:lnTo>
                  <a:lnTo>
                    <a:pt x="119928" y="99243"/>
                  </a:lnTo>
                  <a:cubicBezTo>
                    <a:pt x="66826" y="72432"/>
                    <a:pt x="24574" y="22270"/>
                    <a:pt x="7832" y="0"/>
                  </a:cubicBezTo>
                </a:path>
              </a:pathLst>
            </a:custGeom>
            <a:solidFill>
              <a:schemeClr val="lt1">
                <a:alpha val="7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Shape 331"/>
            <p:cNvSpPr/>
            <p:nvPr/>
          </p:nvSpPr>
          <p:spPr>
            <a:xfrm>
              <a:off x="1736" y="2190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252" y="6423"/>
                  </a:moveTo>
                  <a:cubicBezTo>
                    <a:pt x="94018" y="5653"/>
                    <a:pt x="88785" y="2826"/>
                    <a:pt x="84112" y="0"/>
                  </a:cubicBezTo>
                  <a:lnTo>
                    <a:pt x="0" y="119743"/>
                  </a:lnTo>
                  <a:lnTo>
                    <a:pt x="119813" y="119743"/>
                  </a:lnTo>
                  <a:cubicBezTo>
                    <a:pt x="107850" y="74518"/>
                    <a:pt x="101869" y="32633"/>
                    <a:pt x="99252" y="6423"/>
                  </a:cubicBezTo>
                </a:path>
              </a:pathLst>
            </a:custGeom>
            <a:solidFill>
              <a:schemeClr val="lt1">
                <a:alpha val="7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228601" y="122341"/>
            <a:ext cx="8676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ftr" idx="11"/>
          </p:nvPr>
        </p:nvSpPr>
        <p:spPr>
          <a:xfrm>
            <a:off x="228600" y="485663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4" name="Shape 334"/>
          <p:cNvSpPr txBox="1">
            <a:spLocks noGrp="1"/>
          </p:cNvSpPr>
          <p:nvPr>
            <p:ph type="sldNum" idx="12"/>
          </p:nvPr>
        </p:nvSpPr>
        <p:spPr>
          <a:xfrm>
            <a:off x="8955104" y="4925378"/>
            <a:ext cx="210300" cy="132900"/>
          </a:xfrm>
          <a:prstGeom prst="rect">
            <a:avLst/>
          </a:prstGeom>
          <a:noFill/>
          <a:ln w="25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27425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28600" y="122341"/>
            <a:ext cx="8676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collage">
  <p:cSld name="photo collage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/>
          </p:cNvSpPr>
          <p:nvPr>
            <p:ph type="pic" idx="2"/>
          </p:nvPr>
        </p:nvSpPr>
        <p:spPr>
          <a:xfrm>
            <a:off x="1048269" y="1027119"/>
            <a:ext cx="1738200" cy="3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erriweather San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-234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marR="0" lvl="4" indent="-241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41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41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41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41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7" name="Shape 337"/>
          <p:cNvSpPr>
            <a:spLocks noGrp="1"/>
          </p:cNvSpPr>
          <p:nvPr>
            <p:ph type="pic" idx="3"/>
          </p:nvPr>
        </p:nvSpPr>
        <p:spPr>
          <a:xfrm>
            <a:off x="2839242" y="1027121"/>
            <a:ext cx="3518400" cy="17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erriweather San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-234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marR="0" lvl="4" indent="-241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41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41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41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41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8" name="Shape 338"/>
          <p:cNvSpPr>
            <a:spLocks noGrp="1"/>
          </p:cNvSpPr>
          <p:nvPr>
            <p:ph type="pic" idx="4"/>
          </p:nvPr>
        </p:nvSpPr>
        <p:spPr>
          <a:xfrm>
            <a:off x="6410606" y="1034818"/>
            <a:ext cx="1738200" cy="17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erriweather San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-234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marR="0" lvl="4" indent="-241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41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41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41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41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9" name="Shape 339"/>
          <p:cNvSpPr>
            <a:spLocks noGrp="1"/>
          </p:cNvSpPr>
          <p:nvPr>
            <p:ph type="pic" idx="5"/>
          </p:nvPr>
        </p:nvSpPr>
        <p:spPr>
          <a:xfrm>
            <a:off x="2839243" y="2816506"/>
            <a:ext cx="1738200" cy="17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erriweather San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-234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marR="0" lvl="4" indent="-241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41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41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41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41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0" name="Shape 340"/>
          <p:cNvSpPr>
            <a:spLocks noGrp="1"/>
          </p:cNvSpPr>
          <p:nvPr>
            <p:ph type="pic" idx="6"/>
          </p:nvPr>
        </p:nvSpPr>
        <p:spPr>
          <a:xfrm>
            <a:off x="4619633" y="2816506"/>
            <a:ext cx="1738200" cy="17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erriweather San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-234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marR="0" lvl="4" indent="-241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41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41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41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41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1" name="Shape 341"/>
          <p:cNvSpPr>
            <a:spLocks noGrp="1"/>
          </p:cNvSpPr>
          <p:nvPr>
            <p:ph type="pic" idx="7"/>
          </p:nvPr>
        </p:nvSpPr>
        <p:spPr>
          <a:xfrm>
            <a:off x="6410606" y="2816506"/>
            <a:ext cx="1738200" cy="17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erriweather San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-234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marR="0" lvl="4" indent="-241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41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41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41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41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42" name="Shape 342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1034818"/>
            <a:ext cx="995400" cy="1728600"/>
          </a:xfrm>
          <a:prstGeom prst="rect">
            <a:avLst/>
          </a:prstGeom>
          <a:solidFill>
            <a:srgbClr val="4C9D40">
              <a:alpha val="89800"/>
            </a:srgbClr>
          </a:solidFill>
          <a:ln>
            <a:noFill/>
          </a:ln>
        </p:spPr>
      </p:pic>
      <p:pic>
        <p:nvPicPr>
          <p:cNvPr id="343" name="Shape 343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0" y="2824202"/>
            <a:ext cx="995400" cy="1728600"/>
          </a:xfrm>
          <a:prstGeom prst="rect">
            <a:avLst/>
          </a:prstGeom>
          <a:solidFill>
            <a:srgbClr val="4C9D40">
              <a:alpha val="34900"/>
            </a:srgbClr>
          </a:solidFill>
          <a:ln>
            <a:noFill/>
          </a:ln>
        </p:spPr>
      </p:pic>
      <p:pic>
        <p:nvPicPr>
          <p:cNvPr id="344" name="Shape 344"/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8198514" y="1027119"/>
            <a:ext cx="945600" cy="3525600"/>
          </a:xfrm>
          <a:prstGeom prst="rect">
            <a:avLst/>
          </a:prstGeom>
          <a:solidFill>
            <a:srgbClr val="4C9D40">
              <a:alpha val="30980"/>
            </a:srgbClr>
          </a:solidFill>
          <a:ln>
            <a:noFill/>
          </a:ln>
        </p:spPr>
      </p:pic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228601" y="122341"/>
            <a:ext cx="8676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46" name="Shape 346"/>
          <p:cNvSpPr txBox="1">
            <a:spLocks noGrp="1"/>
          </p:cNvSpPr>
          <p:nvPr>
            <p:ph type="ftr" idx="11"/>
          </p:nvPr>
        </p:nvSpPr>
        <p:spPr>
          <a:xfrm>
            <a:off x="228600" y="485663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7" name="Shape 347"/>
          <p:cNvSpPr txBox="1">
            <a:spLocks noGrp="1"/>
          </p:cNvSpPr>
          <p:nvPr>
            <p:ph type="sldNum" idx="12"/>
          </p:nvPr>
        </p:nvSpPr>
        <p:spPr>
          <a:xfrm>
            <a:off x="8955104" y="4925378"/>
            <a:ext cx="210300" cy="132900"/>
          </a:xfrm>
          <a:prstGeom prst="rect">
            <a:avLst/>
          </a:prstGeom>
          <a:noFill/>
          <a:ln w="25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27425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-circle-buckets">
  <p:cSld name="4-circle-buckets">
    <p:bg>
      <p:bgPr>
        <a:solidFill>
          <a:schemeClr val="lt1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ftr" idx="11"/>
          </p:nvPr>
        </p:nvSpPr>
        <p:spPr>
          <a:xfrm>
            <a:off x="228600" y="485663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E4EB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228601" y="122341"/>
            <a:ext cx="8676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335867" y="823444"/>
            <a:ext cx="18516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5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2" name="Shape 352"/>
          <p:cNvSpPr txBox="1">
            <a:spLocks noGrp="1"/>
          </p:cNvSpPr>
          <p:nvPr>
            <p:ph type="body" idx="2"/>
          </p:nvPr>
        </p:nvSpPr>
        <p:spPr>
          <a:xfrm>
            <a:off x="335867" y="3405712"/>
            <a:ext cx="18516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4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3" name="Shape 353"/>
          <p:cNvSpPr txBox="1">
            <a:spLocks noGrp="1"/>
          </p:cNvSpPr>
          <p:nvPr>
            <p:ph type="body" idx="3"/>
          </p:nvPr>
        </p:nvSpPr>
        <p:spPr>
          <a:xfrm>
            <a:off x="2536142" y="823444"/>
            <a:ext cx="18516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5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4" name="Shape 354"/>
          <p:cNvSpPr txBox="1">
            <a:spLocks noGrp="1"/>
          </p:cNvSpPr>
          <p:nvPr>
            <p:ph type="body" idx="4"/>
          </p:nvPr>
        </p:nvSpPr>
        <p:spPr>
          <a:xfrm>
            <a:off x="2536142" y="3405712"/>
            <a:ext cx="18516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4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5" name="Shape 355"/>
          <p:cNvSpPr txBox="1">
            <a:spLocks noGrp="1"/>
          </p:cNvSpPr>
          <p:nvPr>
            <p:ph type="body" idx="5"/>
          </p:nvPr>
        </p:nvSpPr>
        <p:spPr>
          <a:xfrm>
            <a:off x="4738330" y="823444"/>
            <a:ext cx="18516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5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6" name="Shape 356"/>
          <p:cNvSpPr txBox="1">
            <a:spLocks noGrp="1"/>
          </p:cNvSpPr>
          <p:nvPr>
            <p:ph type="body" idx="6"/>
          </p:nvPr>
        </p:nvSpPr>
        <p:spPr>
          <a:xfrm>
            <a:off x="4738330" y="3405712"/>
            <a:ext cx="18516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4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7" name="Shape 357"/>
          <p:cNvSpPr>
            <a:spLocks noGrp="1"/>
          </p:cNvSpPr>
          <p:nvPr>
            <p:ph type="body" idx="7"/>
          </p:nvPr>
        </p:nvSpPr>
        <p:spPr>
          <a:xfrm>
            <a:off x="497316" y="1676623"/>
            <a:ext cx="1535100" cy="1535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Shape 358"/>
          <p:cNvSpPr>
            <a:spLocks noGrp="1"/>
          </p:cNvSpPr>
          <p:nvPr>
            <p:ph type="body" idx="8"/>
          </p:nvPr>
        </p:nvSpPr>
        <p:spPr>
          <a:xfrm>
            <a:off x="2695559" y="1676623"/>
            <a:ext cx="1535100" cy="1535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Shape 359"/>
          <p:cNvSpPr>
            <a:spLocks noGrp="1"/>
          </p:cNvSpPr>
          <p:nvPr>
            <p:ph type="body" idx="9"/>
          </p:nvPr>
        </p:nvSpPr>
        <p:spPr>
          <a:xfrm>
            <a:off x="4895633" y="1676623"/>
            <a:ext cx="1535100" cy="1535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60" name="Shape 360"/>
          <p:cNvGrpSpPr/>
          <p:nvPr/>
        </p:nvGrpSpPr>
        <p:grpSpPr>
          <a:xfrm>
            <a:off x="436093" y="1615137"/>
            <a:ext cx="1657934" cy="1657934"/>
            <a:chOff x="-2679895" y="1117464"/>
            <a:chExt cx="2469000" cy="2469000"/>
          </a:xfrm>
        </p:grpSpPr>
        <p:sp>
          <p:nvSpPr>
            <p:cNvPr id="361" name="Shape 361"/>
            <p:cNvSpPr/>
            <p:nvPr/>
          </p:nvSpPr>
          <p:spPr>
            <a:xfrm>
              <a:off x="-1445455" y="1117464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Shape 362"/>
            <p:cNvSpPr/>
            <p:nvPr/>
          </p:nvSpPr>
          <p:spPr>
            <a:xfrm>
              <a:off x="-2679895" y="1117464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3" name="Shape 363"/>
          <p:cNvGrpSpPr/>
          <p:nvPr/>
        </p:nvGrpSpPr>
        <p:grpSpPr>
          <a:xfrm>
            <a:off x="2634336" y="1615137"/>
            <a:ext cx="1657933" cy="1657934"/>
            <a:chOff x="-2679895" y="1117464"/>
            <a:chExt cx="2469000" cy="2469000"/>
          </a:xfrm>
        </p:grpSpPr>
        <p:sp>
          <p:nvSpPr>
            <p:cNvPr id="364" name="Shape 364"/>
            <p:cNvSpPr/>
            <p:nvPr/>
          </p:nvSpPr>
          <p:spPr>
            <a:xfrm>
              <a:off x="-1445455" y="1117464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Shape 365"/>
            <p:cNvSpPr/>
            <p:nvPr/>
          </p:nvSpPr>
          <p:spPr>
            <a:xfrm>
              <a:off x="-2679895" y="1117464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6" name="Shape 366"/>
          <p:cNvGrpSpPr/>
          <p:nvPr/>
        </p:nvGrpSpPr>
        <p:grpSpPr>
          <a:xfrm>
            <a:off x="4834409" y="1615137"/>
            <a:ext cx="1657934" cy="1657934"/>
            <a:chOff x="-2679895" y="1117464"/>
            <a:chExt cx="2469000" cy="2469000"/>
          </a:xfrm>
        </p:grpSpPr>
        <p:sp>
          <p:nvSpPr>
            <p:cNvPr id="367" name="Shape 367"/>
            <p:cNvSpPr/>
            <p:nvPr/>
          </p:nvSpPr>
          <p:spPr>
            <a:xfrm>
              <a:off x="-1445455" y="1117464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Shape 368"/>
            <p:cNvSpPr/>
            <p:nvPr/>
          </p:nvSpPr>
          <p:spPr>
            <a:xfrm>
              <a:off x="-2679895" y="1117464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Shape 369"/>
          <p:cNvSpPr txBox="1">
            <a:spLocks noGrp="1"/>
          </p:cNvSpPr>
          <p:nvPr>
            <p:ph type="body" idx="13"/>
          </p:nvPr>
        </p:nvSpPr>
        <p:spPr>
          <a:xfrm>
            <a:off x="6929072" y="823444"/>
            <a:ext cx="18516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5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0" name="Shape 370"/>
          <p:cNvSpPr txBox="1">
            <a:spLocks noGrp="1"/>
          </p:cNvSpPr>
          <p:nvPr>
            <p:ph type="body" idx="14"/>
          </p:nvPr>
        </p:nvSpPr>
        <p:spPr>
          <a:xfrm>
            <a:off x="6929072" y="3405712"/>
            <a:ext cx="18516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4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1" name="Shape 371"/>
          <p:cNvSpPr>
            <a:spLocks noGrp="1"/>
          </p:cNvSpPr>
          <p:nvPr>
            <p:ph type="body" idx="15"/>
          </p:nvPr>
        </p:nvSpPr>
        <p:spPr>
          <a:xfrm>
            <a:off x="7087299" y="1676623"/>
            <a:ext cx="1535100" cy="1535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72" name="Shape 372"/>
          <p:cNvGrpSpPr/>
          <p:nvPr/>
        </p:nvGrpSpPr>
        <p:grpSpPr>
          <a:xfrm>
            <a:off x="7026076" y="1615137"/>
            <a:ext cx="1657934" cy="1657934"/>
            <a:chOff x="-2679895" y="1117464"/>
            <a:chExt cx="2469000" cy="2469000"/>
          </a:xfrm>
        </p:grpSpPr>
        <p:sp>
          <p:nvSpPr>
            <p:cNvPr id="373" name="Shape 373"/>
            <p:cNvSpPr/>
            <p:nvPr/>
          </p:nvSpPr>
          <p:spPr>
            <a:xfrm>
              <a:off x="-1445455" y="1117464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Shape 374"/>
            <p:cNvSpPr/>
            <p:nvPr/>
          </p:nvSpPr>
          <p:spPr>
            <a:xfrm>
              <a:off x="-2679895" y="1117464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5" name="Shape 375"/>
          <p:cNvGrpSpPr/>
          <p:nvPr/>
        </p:nvGrpSpPr>
        <p:grpSpPr>
          <a:xfrm>
            <a:off x="7832060" y="4901666"/>
            <a:ext cx="985401" cy="195775"/>
            <a:chOff x="1736" y="1731"/>
            <a:chExt cx="3020" cy="600"/>
          </a:xfrm>
        </p:grpSpPr>
        <p:sp>
          <p:nvSpPr>
            <p:cNvPr id="376" name="Shape 376"/>
            <p:cNvSpPr/>
            <p:nvPr/>
          </p:nvSpPr>
          <p:spPr>
            <a:xfrm>
              <a:off x="2356" y="1731"/>
              <a:ext cx="2400" cy="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408" y="71017"/>
                  </a:moveTo>
                  <a:lnTo>
                    <a:pt x="10985" y="71017"/>
                  </a:lnTo>
                  <a:lnTo>
                    <a:pt x="10985" y="77811"/>
                  </a:lnTo>
                  <a:cubicBezTo>
                    <a:pt x="9424" y="77995"/>
                    <a:pt x="7887" y="78133"/>
                    <a:pt x="6490" y="78133"/>
                  </a:cubicBezTo>
                  <a:cubicBezTo>
                    <a:pt x="3133" y="78133"/>
                    <a:pt x="0" y="77490"/>
                    <a:pt x="0" y="61147"/>
                  </a:cubicBezTo>
                  <a:lnTo>
                    <a:pt x="0" y="780"/>
                  </a:lnTo>
                  <a:lnTo>
                    <a:pt x="2183" y="780"/>
                  </a:lnTo>
                  <a:lnTo>
                    <a:pt x="2183" y="56511"/>
                  </a:lnTo>
                  <a:cubicBezTo>
                    <a:pt x="2147" y="68446"/>
                    <a:pt x="2769" y="71017"/>
                    <a:pt x="6408" y="71017"/>
                  </a:cubicBezTo>
                  <a:close/>
                  <a:moveTo>
                    <a:pt x="13345" y="780"/>
                  </a:moveTo>
                  <a:cubicBezTo>
                    <a:pt x="12394" y="780"/>
                    <a:pt x="12100" y="2387"/>
                    <a:pt x="12100" y="6610"/>
                  </a:cubicBezTo>
                  <a:cubicBezTo>
                    <a:pt x="12100" y="10971"/>
                    <a:pt x="12347" y="12440"/>
                    <a:pt x="13345" y="12440"/>
                  </a:cubicBezTo>
                  <a:cubicBezTo>
                    <a:pt x="14330" y="12440"/>
                    <a:pt x="14589" y="10971"/>
                    <a:pt x="14589" y="6610"/>
                  </a:cubicBezTo>
                  <a:cubicBezTo>
                    <a:pt x="14624" y="2387"/>
                    <a:pt x="14342" y="780"/>
                    <a:pt x="13345" y="780"/>
                  </a:cubicBezTo>
                  <a:close/>
                  <a:moveTo>
                    <a:pt x="12359" y="77995"/>
                  </a:moveTo>
                  <a:lnTo>
                    <a:pt x="14424" y="77995"/>
                  </a:lnTo>
                  <a:lnTo>
                    <a:pt x="14424" y="18913"/>
                  </a:lnTo>
                  <a:lnTo>
                    <a:pt x="12359" y="18913"/>
                  </a:lnTo>
                  <a:lnTo>
                    <a:pt x="12359" y="77995"/>
                  </a:lnTo>
                  <a:close/>
                  <a:moveTo>
                    <a:pt x="23098" y="69089"/>
                  </a:moveTo>
                  <a:lnTo>
                    <a:pt x="18309" y="18913"/>
                  </a:lnTo>
                  <a:lnTo>
                    <a:pt x="16115" y="18913"/>
                  </a:lnTo>
                  <a:lnTo>
                    <a:pt x="21408" y="72991"/>
                  </a:lnTo>
                  <a:cubicBezTo>
                    <a:pt x="21772" y="76847"/>
                    <a:pt x="22276" y="78638"/>
                    <a:pt x="23051" y="78638"/>
                  </a:cubicBezTo>
                  <a:cubicBezTo>
                    <a:pt x="23802" y="78638"/>
                    <a:pt x="24295" y="76710"/>
                    <a:pt x="24671" y="72991"/>
                  </a:cubicBezTo>
                  <a:lnTo>
                    <a:pt x="30035" y="18913"/>
                  </a:lnTo>
                  <a:lnTo>
                    <a:pt x="27934" y="18913"/>
                  </a:lnTo>
                  <a:lnTo>
                    <a:pt x="23098" y="69089"/>
                  </a:lnTo>
                  <a:close/>
                  <a:moveTo>
                    <a:pt x="30492" y="48385"/>
                  </a:moveTo>
                  <a:cubicBezTo>
                    <a:pt x="30492" y="27039"/>
                    <a:pt x="32147" y="18133"/>
                    <a:pt x="37065" y="18133"/>
                  </a:cubicBezTo>
                  <a:cubicBezTo>
                    <a:pt x="42147" y="18133"/>
                    <a:pt x="43556" y="28462"/>
                    <a:pt x="43556" y="44667"/>
                  </a:cubicBezTo>
                  <a:cubicBezTo>
                    <a:pt x="43556" y="46273"/>
                    <a:pt x="43556" y="48569"/>
                    <a:pt x="43509" y="50359"/>
                  </a:cubicBezTo>
                  <a:cubicBezTo>
                    <a:pt x="41772" y="51461"/>
                    <a:pt x="38227" y="52792"/>
                    <a:pt x="36115" y="53114"/>
                  </a:cubicBezTo>
                  <a:lnTo>
                    <a:pt x="32558" y="53573"/>
                  </a:lnTo>
                  <a:cubicBezTo>
                    <a:pt x="32805" y="65692"/>
                    <a:pt x="33755" y="71843"/>
                    <a:pt x="37558" y="71843"/>
                  </a:cubicBezTo>
                  <a:cubicBezTo>
                    <a:pt x="39507" y="71843"/>
                    <a:pt x="41326" y="71017"/>
                    <a:pt x="42887" y="70237"/>
                  </a:cubicBezTo>
                  <a:lnTo>
                    <a:pt x="43098" y="76710"/>
                  </a:lnTo>
                  <a:cubicBezTo>
                    <a:pt x="41361" y="77674"/>
                    <a:pt x="39624" y="78638"/>
                    <a:pt x="36772" y="78638"/>
                  </a:cubicBezTo>
                  <a:cubicBezTo>
                    <a:pt x="31819" y="78638"/>
                    <a:pt x="30492" y="65830"/>
                    <a:pt x="30492" y="48385"/>
                  </a:cubicBezTo>
                  <a:close/>
                  <a:moveTo>
                    <a:pt x="32523" y="47605"/>
                  </a:moveTo>
                  <a:lnTo>
                    <a:pt x="36490" y="46778"/>
                  </a:lnTo>
                  <a:cubicBezTo>
                    <a:pt x="37805" y="46641"/>
                    <a:pt x="40082" y="45814"/>
                    <a:pt x="41443" y="45172"/>
                  </a:cubicBezTo>
                  <a:cubicBezTo>
                    <a:pt x="41490" y="44024"/>
                    <a:pt x="41490" y="42234"/>
                    <a:pt x="41490" y="40948"/>
                  </a:cubicBezTo>
                  <a:cubicBezTo>
                    <a:pt x="41490" y="30895"/>
                    <a:pt x="40375" y="24605"/>
                    <a:pt x="37065" y="24605"/>
                  </a:cubicBezTo>
                  <a:cubicBezTo>
                    <a:pt x="33309" y="24743"/>
                    <a:pt x="32523" y="32364"/>
                    <a:pt x="32523" y="47605"/>
                  </a:cubicBezTo>
                  <a:close/>
                  <a:moveTo>
                    <a:pt x="51267" y="77995"/>
                  </a:moveTo>
                  <a:lnTo>
                    <a:pt x="47265" y="77995"/>
                  </a:lnTo>
                  <a:lnTo>
                    <a:pt x="47265" y="2065"/>
                  </a:lnTo>
                  <a:cubicBezTo>
                    <a:pt x="48955" y="780"/>
                    <a:pt x="51314" y="0"/>
                    <a:pt x="53661" y="0"/>
                  </a:cubicBezTo>
                  <a:cubicBezTo>
                    <a:pt x="58004" y="0"/>
                    <a:pt x="61596" y="3397"/>
                    <a:pt x="61596" y="24284"/>
                  </a:cubicBezTo>
                  <a:cubicBezTo>
                    <a:pt x="61596" y="37872"/>
                    <a:pt x="60152" y="44345"/>
                    <a:pt x="57793" y="47100"/>
                  </a:cubicBezTo>
                  <a:lnTo>
                    <a:pt x="62300" y="77995"/>
                  </a:lnTo>
                  <a:lnTo>
                    <a:pt x="57711" y="77995"/>
                  </a:lnTo>
                  <a:lnTo>
                    <a:pt x="53661" y="48890"/>
                  </a:lnTo>
                  <a:cubicBezTo>
                    <a:pt x="52875" y="48890"/>
                    <a:pt x="51936" y="48706"/>
                    <a:pt x="51267" y="48569"/>
                  </a:cubicBezTo>
                  <a:lnTo>
                    <a:pt x="51267" y="77995"/>
                  </a:lnTo>
                  <a:close/>
                  <a:moveTo>
                    <a:pt x="51267" y="36082"/>
                  </a:moveTo>
                  <a:cubicBezTo>
                    <a:pt x="52100" y="36403"/>
                    <a:pt x="52875" y="36403"/>
                    <a:pt x="53708" y="36403"/>
                  </a:cubicBezTo>
                  <a:cubicBezTo>
                    <a:pt x="56185" y="36403"/>
                    <a:pt x="57629" y="33970"/>
                    <a:pt x="57629" y="24100"/>
                  </a:cubicBezTo>
                  <a:cubicBezTo>
                    <a:pt x="57629" y="15516"/>
                    <a:pt x="56643" y="12119"/>
                    <a:pt x="53791" y="12119"/>
                  </a:cubicBezTo>
                  <a:cubicBezTo>
                    <a:pt x="53004" y="12119"/>
                    <a:pt x="52100" y="12302"/>
                    <a:pt x="51267" y="12762"/>
                  </a:cubicBezTo>
                  <a:lnTo>
                    <a:pt x="51267" y="36082"/>
                  </a:lnTo>
                  <a:close/>
                  <a:moveTo>
                    <a:pt x="75985" y="37046"/>
                  </a:moveTo>
                  <a:lnTo>
                    <a:pt x="75985" y="61973"/>
                  </a:lnTo>
                  <a:cubicBezTo>
                    <a:pt x="75985" y="66013"/>
                    <a:pt x="75938" y="69410"/>
                    <a:pt x="75856" y="73129"/>
                  </a:cubicBezTo>
                  <a:cubicBezTo>
                    <a:pt x="74119" y="77169"/>
                    <a:pt x="71854" y="78638"/>
                    <a:pt x="69119" y="78638"/>
                  </a:cubicBezTo>
                  <a:cubicBezTo>
                    <a:pt x="64953" y="78638"/>
                    <a:pt x="63333" y="72302"/>
                    <a:pt x="63333" y="59862"/>
                  </a:cubicBezTo>
                  <a:cubicBezTo>
                    <a:pt x="63333" y="49533"/>
                    <a:pt x="64495" y="43060"/>
                    <a:pt x="67511" y="41132"/>
                  </a:cubicBezTo>
                  <a:cubicBezTo>
                    <a:pt x="69084" y="40122"/>
                    <a:pt x="70692" y="39801"/>
                    <a:pt x="72347" y="39663"/>
                  </a:cubicBezTo>
                  <a:cubicBezTo>
                    <a:pt x="72347" y="32869"/>
                    <a:pt x="71561" y="29793"/>
                    <a:pt x="69577" y="29793"/>
                  </a:cubicBezTo>
                  <a:cubicBezTo>
                    <a:pt x="67758" y="29793"/>
                    <a:pt x="65774" y="30573"/>
                    <a:pt x="64248" y="31216"/>
                  </a:cubicBezTo>
                  <a:lnTo>
                    <a:pt x="63955" y="20244"/>
                  </a:lnTo>
                  <a:cubicBezTo>
                    <a:pt x="65528" y="19097"/>
                    <a:pt x="67629" y="17949"/>
                    <a:pt x="69870" y="17949"/>
                  </a:cubicBezTo>
                  <a:cubicBezTo>
                    <a:pt x="73169" y="18133"/>
                    <a:pt x="75985" y="21851"/>
                    <a:pt x="75985" y="37046"/>
                  </a:cubicBezTo>
                  <a:close/>
                  <a:moveTo>
                    <a:pt x="72300" y="49211"/>
                  </a:moveTo>
                  <a:cubicBezTo>
                    <a:pt x="71185" y="49349"/>
                    <a:pt x="69870" y="49533"/>
                    <a:pt x="68838" y="50497"/>
                  </a:cubicBezTo>
                  <a:cubicBezTo>
                    <a:pt x="67511" y="51782"/>
                    <a:pt x="67018" y="53435"/>
                    <a:pt x="67018" y="59540"/>
                  </a:cubicBezTo>
                  <a:cubicBezTo>
                    <a:pt x="67018" y="65692"/>
                    <a:pt x="67922" y="67482"/>
                    <a:pt x="69577" y="67482"/>
                  </a:cubicBezTo>
                  <a:cubicBezTo>
                    <a:pt x="70399" y="67482"/>
                    <a:pt x="71431" y="67299"/>
                    <a:pt x="72218" y="65830"/>
                  </a:cubicBezTo>
                  <a:cubicBezTo>
                    <a:pt x="72300" y="63397"/>
                    <a:pt x="72300" y="60504"/>
                    <a:pt x="72300" y="57934"/>
                  </a:cubicBezTo>
                  <a:lnTo>
                    <a:pt x="72300" y="49211"/>
                  </a:lnTo>
                  <a:close/>
                  <a:moveTo>
                    <a:pt x="93133" y="18133"/>
                  </a:moveTo>
                  <a:cubicBezTo>
                    <a:pt x="91514" y="18133"/>
                    <a:pt x="89870" y="19418"/>
                    <a:pt x="88544" y="21530"/>
                  </a:cubicBezTo>
                  <a:cubicBezTo>
                    <a:pt x="87723" y="19418"/>
                    <a:pt x="86561" y="18133"/>
                    <a:pt x="84906" y="18133"/>
                  </a:cubicBezTo>
                  <a:cubicBezTo>
                    <a:pt x="82546" y="18133"/>
                    <a:pt x="80199" y="20061"/>
                    <a:pt x="78544" y="23641"/>
                  </a:cubicBezTo>
                  <a:cubicBezTo>
                    <a:pt x="78462" y="27360"/>
                    <a:pt x="78415" y="30757"/>
                    <a:pt x="78415" y="34797"/>
                  </a:cubicBezTo>
                  <a:lnTo>
                    <a:pt x="78415" y="77995"/>
                  </a:lnTo>
                  <a:lnTo>
                    <a:pt x="82136" y="77995"/>
                  </a:lnTo>
                  <a:lnTo>
                    <a:pt x="82136" y="39342"/>
                  </a:lnTo>
                  <a:cubicBezTo>
                    <a:pt x="82136" y="36725"/>
                    <a:pt x="82183" y="33833"/>
                    <a:pt x="82218" y="31400"/>
                  </a:cubicBezTo>
                  <a:cubicBezTo>
                    <a:pt x="82676" y="30436"/>
                    <a:pt x="83497" y="29793"/>
                    <a:pt x="84119" y="29793"/>
                  </a:cubicBezTo>
                  <a:cubicBezTo>
                    <a:pt x="86185" y="29793"/>
                    <a:pt x="86643" y="33970"/>
                    <a:pt x="86643" y="41591"/>
                  </a:cubicBezTo>
                  <a:lnTo>
                    <a:pt x="86643" y="77811"/>
                  </a:lnTo>
                  <a:lnTo>
                    <a:pt x="90399" y="77811"/>
                  </a:lnTo>
                  <a:lnTo>
                    <a:pt x="90399" y="40306"/>
                  </a:lnTo>
                  <a:cubicBezTo>
                    <a:pt x="90399" y="37368"/>
                    <a:pt x="90363" y="34475"/>
                    <a:pt x="90199" y="31859"/>
                  </a:cubicBezTo>
                  <a:cubicBezTo>
                    <a:pt x="90903" y="30573"/>
                    <a:pt x="91772" y="29931"/>
                    <a:pt x="92347" y="29931"/>
                  </a:cubicBezTo>
                  <a:cubicBezTo>
                    <a:pt x="94448" y="29931"/>
                    <a:pt x="94906" y="33970"/>
                    <a:pt x="94906" y="41775"/>
                  </a:cubicBezTo>
                  <a:lnTo>
                    <a:pt x="94906" y="77995"/>
                  </a:lnTo>
                  <a:lnTo>
                    <a:pt x="98673" y="77995"/>
                  </a:lnTo>
                  <a:lnTo>
                    <a:pt x="98673" y="40306"/>
                  </a:lnTo>
                  <a:cubicBezTo>
                    <a:pt x="98673" y="28324"/>
                    <a:pt x="97969" y="18133"/>
                    <a:pt x="93133" y="18133"/>
                  </a:cubicBezTo>
                  <a:close/>
                  <a:moveTo>
                    <a:pt x="114906" y="48385"/>
                  </a:moveTo>
                  <a:cubicBezTo>
                    <a:pt x="114906" y="71201"/>
                    <a:pt x="112840" y="78638"/>
                    <a:pt x="108215" y="78638"/>
                  </a:cubicBezTo>
                  <a:cubicBezTo>
                    <a:pt x="107300" y="78638"/>
                    <a:pt x="106232" y="78133"/>
                    <a:pt x="105316" y="77352"/>
                  </a:cubicBezTo>
                  <a:lnTo>
                    <a:pt x="105316" y="105539"/>
                  </a:lnTo>
                  <a:lnTo>
                    <a:pt x="101561" y="105539"/>
                  </a:lnTo>
                  <a:lnTo>
                    <a:pt x="101561" y="34797"/>
                  </a:lnTo>
                  <a:cubicBezTo>
                    <a:pt x="101561" y="30757"/>
                    <a:pt x="101607" y="27360"/>
                    <a:pt x="101690" y="23641"/>
                  </a:cubicBezTo>
                  <a:cubicBezTo>
                    <a:pt x="103380" y="19739"/>
                    <a:pt x="105692" y="18133"/>
                    <a:pt x="107758" y="18133"/>
                  </a:cubicBezTo>
                  <a:cubicBezTo>
                    <a:pt x="112805" y="18133"/>
                    <a:pt x="114906" y="25248"/>
                    <a:pt x="114906" y="48385"/>
                  </a:cubicBezTo>
                  <a:close/>
                  <a:moveTo>
                    <a:pt x="111150" y="48385"/>
                  </a:moveTo>
                  <a:cubicBezTo>
                    <a:pt x="111150" y="38699"/>
                    <a:pt x="111021" y="29609"/>
                    <a:pt x="107805" y="29609"/>
                  </a:cubicBezTo>
                  <a:cubicBezTo>
                    <a:pt x="106971" y="29609"/>
                    <a:pt x="106021" y="30114"/>
                    <a:pt x="105446" y="31216"/>
                  </a:cubicBezTo>
                  <a:cubicBezTo>
                    <a:pt x="105363" y="33649"/>
                    <a:pt x="105363" y="36587"/>
                    <a:pt x="105363" y="39158"/>
                  </a:cubicBezTo>
                  <a:lnTo>
                    <a:pt x="105363" y="65830"/>
                  </a:lnTo>
                  <a:cubicBezTo>
                    <a:pt x="105985" y="66656"/>
                    <a:pt x="106807" y="67161"/>
                    <a:pt x="107464" y="67161"/>
                  </a:cubicBezTo>
                  <a:cubicBezTo>
                    <a:pt x="111021" y="67161"/>
                    <a:pt x="111150" y="59219"/>
                    <a:pt x="111150" y="48385"/>
                  </a:cubicBezTo>
                  <a:close/>
                  <a:moveTo>
                    <a:pt x="34213" y="103244"/>
                  </a:moveTo>
                  <a:lnTo>
                    <a:pt x="34213" y="110359"/>
                  </a:lnTo>
                  <a:cubicBezTo>
                    <a:pt x="34213" y="111369"/>
                    <a:pt x="34213" y="112149"/>
                    <a:pt x="34178" y="113114"/>
                  </a:cubicBezTo>
                  <a:cubicBezTo>
                    <a:pt x="33720" y="114123"/>
                    <a:pt x="33145" y="114445"/>
                    <a:pt x="32476" y="114445"/>
                  </a:cubicBezTo>
                  <a:cubicBezTo>
                    <a:pt x="31408" y="114445"/>
                    <a:pt x="30950" y="112976"/>
                    <a:pt x="30950" y="109716"/>
                  </a:cubicBezTo>
                  <a:cubicBezTo>
                    <a:pt x="30950" y="106962"/>
                    <a:pt x="31244" y="105355"/>
                    <a:pt x="31983" y="104850"/>
                  </a:cubicBezTo>
                  <a:cubicBezTo>
                    <a:pt x="32441" y="104529"/>
                    <a:pt x="32969" y="104529"/>
                    <a:pt x="33556" y="104391"/>
                  </a:cubicBezTo>
                  <a:lnTo>
                    <a:pt x="33556" y="104070"/>
                  </a:lnTo>
                  <a:cubicBezTo>
                    <a:pt x="33556" y="101637"/>
                    <a:pt x="33309" y="100673"/>
                    <a:pt x="32605" y="100673"/>
                  </a:cubicBezTo>
                  <a:cubicBezTo>
                    <a:pt x="32147" y="100673"/>
                    <a:pt x="31654" y="100811"/>
                    <a:pt x="31244" y="101132"/>
                  </a:cubicBezTo>
                  <a:lnTo>
                    <a:pt x="31197" y="99204"/>
                  </a:lnTo>
                  <a:cubicBezTo>
                    <a:pt x="31654" y="98882"/>
                    <a:pt x="32112" y="98699"/>
                    <a:pt x="32687" y="98699"/>
                  </a:cubicBezTo>
                  <a:cubicBezTo>
                    <a:pt x="33509" y="98561"/>
                    <a:pt x="34213" y="99387"/>
                    <a:pt x="34213" y="103244"/>
                  </a:cubicBezTo>
                  <a:close/>
                  <a:moveTo>
                    <a:pt x="33556" y="106319"/>
                  </a:moveTo>
                  <a:cubicBezTo>
                    <a:pt x="33145" y="106319"/>
                    <a:pt x="32605" y="106503"/>
                    <a:pt x="32230" y="106641"/>
                  </a:cubicBezTo>
                  <a:cubicBezTo>
                    <a:pt x="31819" y="106962"/>
                    <a:pt x="31607" y="107605"/>
                    <a:pt x="31607" y="109579"/>
                  </a:cubicBezTo>
                  <a:cubicBezTo>
                    <a:pt x="31607" y="111690"/>
                    <a:pt x="31901" y="112333"/>
                    <a:pt x="32558" y="112333"/>
                  </a:cubicBezTo>
                  <a:cubicBezTo>
                    <a:pt x="32852" y="112333"/>
                    <a:pt x="33227" y="112149"/>
                    <a:pt x="33509" y="111690"/>
                  </a:cubicBezTo>
                  <a:cubicBezTo>
                    <a:pt x="33509" y="111048"/>
                    <a:pt x="33509" y="110038"/>
                    <a:pt x="33509" y="109395"/>
                  </a:cubicBezTo>
                  <a:lnTo>
                    <a:pt x="33509" y="106319"/>
                  </a:lnTo>
                  <a:lnTo>
                    <a:pt x="33556" y="106319"/>
                  </a:lnTo>
                  <a:close/>
                  <a:moveTo>
                    <a:pt x="37112" y="98561"/>
                  </a:moveTo>
                  <a:cubicBezTo>
                    <a:pt x="36361" y="98561"/>
                    <a:pt x="35786" y="99020"/>
                    <a:pt x="35328" y="99846"/>
                  </a:cubicBezTo>
                  <a:cubicBezTo>
                    <a:pt x="35328" y="100811"/>
                    <a:pt x="35293" y="101637"/>
                    <a:pt x="35293" y="102601"/>
                  </a:cubicBezTo>
                  <a:lnTo>
                    <a:pt x="35293" y="114261"/>
                  </a:lnTo>
                  <a:lnTo>
                    <a:pt x="35950" y="114261"/>
                  </a:lnTo>
                  <a:lnTo>
                    <a:pt x="35950" y="103565"/>
                  </a:lnTo>
                  <a:cubicBezTo>
                    <a:pt x="35950" y="102922"/>
                    <a:pt x="35950" y="101958"/>
                    <a:pt x="35950" y="101315"/>
                  </a:cubicBezTo>
                  <a:cubicBezTo>
                    <a:pt x="36161" y="100994"/>
                    <a:pt x="36572" y="100673"/>
                    <a:pt x="36854" y="100673"/>
                  </a:cubicBezTo>
                  <a:cubicBezTo>
                    <a:pt x="37769" y="100673"/>
                    <a:pt x="37887" y="101775"/>
                    <a:pt x="37887" y="104529"/>
                  </a:cubicBezTo>
                  <a:lnTo>
                    <a:pt x="37887" y="114123"/>
                  </a:lnTo>
                  <a:lnTo>
                    <a:pt x="38556" y="114123"/>
                  </a:lnTo>
                  <a:lnTo>
                    <a:pt x="38556" y="104070"/>
                  </a:lnTo>
                  <a:cubicBezTo>
                    <a:pt x="38638" y="100994"/>
                    <a:pt x="38474" y="98561"/>
                    <a:pt x="37112" y="98561"/>
                  </a:cubicBezTo>
                  <a:close/>
                  <a:moveTo>
                    <a:pt x="44741" y="103244"/>
                  </a:moveTo>
                  <a:lnTo>
                    <a:pt x="44741" y="110359"/>
                  </a:lnTo>
                  <a:cubicBezTo>
                    <a:pt x="44741" y="111369"/>
                    <a:pt x="44741" y="112149"/>
                    <a:pt x="44694" y="113114"/>
                  </a:cubicBezTo>
                  <a:cubicBezTo>
                    <a:pt x="44248" y="114123"/>
                    <a:pt x="43673" y="114445"/>
                    <a:pt x="43016" y="114445"/>
                  </a:cubicBezTo>
                  <a:cubicBezTo>
                    <a:pt x="41936" y="114445"/>
                    <a:pt x="41490" y="112976"/>
                    <a:pt x="41490" y="109716"/>
                  </a:cubicBezTo>
                  <a:cubicBezTo>
                    <a:pt x="41490" y="106962"/>
                    <a:pt x="41772" y="105355"/>
                    <a:pt x="42523" y="104850"/>
                  </a:cubicBezTo>
                  <a:cubicBezTo>
                    <a:pt x="42981" y="104529"/>
                    <a:pt x="43509" y="104529"/>
                    <a:pt x="44084" y="104391"/>
                  </a:cubicBezTo>
                  <a:lnTo>
                    <a:pt x="44084" y="104070"/>
                  </a:lnTo>
                  <a:cubicBezTo>
                    <a:pt x="44084" y="101637"/>
                    <a:pt x="43838" y="100673"/>
                    <a:pt x="43145" y="100673"/>
                  </a:cubicBezTo>
                  <a:cubicBezTo>
                    <a:pt x="42687" y="100673"/>
                    <a:pt x="42194" y="100811"/>
                    <a:pt x="41772" y="101132"/>
                  </a:cubicBezTo>
                  <a:lnTo>
                    <a:pt x="41737" y="99204"/>
                  </a:lnTo>
                  <a:cubicBezTo>
                    <a:pt x="42194" y="98882"/>
                    <a:pt x="42640" y="98699"/>
                    <a:pt x="43227" y="98699"/>
                  </a:cubicBezTo>
                  <a:cubicBezTo>
                    <a:pt x="44084" y="98561"/>
                    <a:pt x="44741" y="99387"/>
                    <a:pt x="44741" y="103244"/>
                  </a:cubicBezTo>
                  <a:close/>
                  <a:moveTo>
                    <a:pt x="44084" y="106319"/>
                  </a:moveTo>
                  <a:cubicBezTo>
                    <a:pt x="43673" y="106319"/>
                    <a:pt x="43180" y="106503"/>
                    <a:pt x="42769" y="106641"/>
                  </a:cubicBezTo>
                  <a:cubicBezTo>
                    <a:pt x="42359" y="106962"/>
                    <a:pt x="42147" y="107605"/>
                    <a:pt x="42147" y="109579"/>
                  </a:cubicBezTo>
                  <a:cubicBezTo>
                    <a:pt x="42147" y="111690"/>
                    <a:pt x="42441" y="112333"/>
                    <a:pt x="43098" y="112333"/>
                  </a:cubicBezTo>
                  <a:cubicBezTo>
                    <a:pt x="43392" y="112333"/>
                    <a:pt x="43755" y="112149"/>
                    <a:pt x="44037" y="111690"/>
                  </a:cubicBezTo>
                  <a:cubicBezTo>
                    <a:pt x="44037" y="111048"/>
                    <a:pt x="44037" y="110038"/>
                    <a:pt x="44037" y="109395"/>
                  </a:cubicBezTo>
                  <a:lnTo>
                    <a:pt x="44037" y="106319"/>
                  </a:lnTo>
                  <a:lnTo>
                    <a:pt x="44084" y="106319"/>
                  </a:lnTo>
                  <a:close/>
                  <a:moveTo>
                    <a:pt x="47676" y="112149"/>
                  </a:moveTo>
                  <a:cubicBezTo>
                    <a:pt x="46478" y="112149"/>
                    <a:pt x="46431" y="110221"/>
                    <a:pt x="46431" y="106319"/>
                  </a:cubicBezTo>
                  <a:cubicBezTo>
                    <a:pt x="46431" y="102096"/>
                    <a:pt x="46561" y="100673"/>
                    <a:pt x="47676" y="100673"/>
                  </a:cubicBezTo>
                  <a:cubicBezTo>
                    <a:pt x="47875" y="100673"/>
                    <a:pt x="48133" y="100811"/>
                    <a:pt x="48333" y="100994"/>
                  </a:cubicBezTo>
                  <a:lnTo>
                    <a:pt x="48380" y="99020"/>
                  </a:lnTo>
                  <a:cubicBezTo>
                    <a:pt x="48133" y="98699"/>
                    <a:pt x="47793" y="98561"/>
                    <a:pt x="47429" y="98561"/>
                  </a:cubicBezTo>
                  <a:cubicBezTo>
                    <a:pt x="45985" y="98561"/>
                    <a:pt x="45692" y="101315"/>
                    <a:pt x="45692" y="106319"/>
                  </a:cubicBezTo>
                  <a:cubicBezTo>
                    <a:pt x="45692" y="110680"/>
                    <a:pt x="45938" y="114445"/>
                    <a:pt x="47265" y="114445"/>
                  </a:cubicBezTo>
                  <a:cubicBezTo>
                    <a:pt x="47711" y="114445"/>
                    <a:pt x="48051" y="114261"/>
                    <a:pt x="48380" y="113940"/>
                  </a:cubicBezTo>
                  <a:lnTo>
                    <a:pt x="48298" y="111828"/>
                  </a:lnTo>
                  <a:cubicBezTo>
                    <a:pt x="48133" y="112012"/>
                    <a:pt x="47875" y="112149"/>
                    <a:pt x="47676" y="112149"/>
                  </a:cubicBezTo>
                  <a:close/>
                  <a:moveTo>
                    <a:pt x="52629" y="98699"/>
                  </a:moveTo>
                  <a:lnTo>
                    <a:pt x="51889" y="98699"/>
                  </a:lnTo>
                  <a:lnTo>
                    <a:pt x="50985" y="104208"/>
                  </a:lnTo>
                  <a:lnTo>
                    <a:pt x="50070" y="98699"/>
                  </a:lnTo>
                  <a:lnTo>
                    <a:pt x="49284" y="98699"/>
                  </a:lnTo>
                  <a:lnTo>
                    <a:pt x="50610" y="106182"/>
                  </a:lnTo>
                  <a:lnTo>
                    <a:pt x="49201" y="114261"/>
                  </a:lnTo>
                  <a:lnTo>
                    <a:pt x="49953" y="114261"/>
                  </a:lnTo>
                  <a:lnTo>
                    <a:pt x="50985" y="108293"/>
                  </a:lnTo>
                  <a:lnTo>
                    <a:pt x="52018" y="114261"/>
                  </a:lnTo>
                  <a:lnTo>
                    <a:pt x="52793" y="114261"/>
                  </a:lnTo>
                  <a:lnTo>
                    <a:pt x="51396" y="106182"/>
                  </a:lnTo>
                  <a:lnTo>
                    <a:pt x="52629" y="98699"/>
                  </a:lnTo>
                  <a:close/>
                  <a:moveTo>
                    <a:pt x="53579" y="114261"/>
                  </a:moveTo>
                  <a:lnTo>
                    <a:pt x="54284" y="114261"/>
                  </a:lnTo>
                  <a:lnTo>
                    <a:pt x="54284" y="98699"/>
                  </a:lnTo>
                  <a:lnTo>
                    <a:pt x="53579" y="98699"/>
                  </a:lnTo>
                  <a:lnTo>
                    <a:pt x="53579" y="114261"/>
                  </a:lnTo>
                  <a:close/>
                  <a:moveTo>
                    <a:pt x="53920" y="92547"/>
                  </a:moveTo>
                  <a:cubicBezTo>
                    <a:pt x="53591" y="92547"/>
                    <a:pt x="53497" y="93052"/>
                    <a:pt x="53497" y="94338"/>
                  </a:cubicBezTo>
                  <a:cubicBezTo>
                    <a:pt x="53497" y="95623"/>
                    <a:pt x="53591" y="96128"/>
                    <a:pt x="53920" y="96128"/>
                  </a:cubicBezTo>
                  <a:cubicBezTo>
                    <a:pt x="54260" y="96128"/>
                    <a:pt x="54330" y="95623"/>
                    <a:pt x="54330" y="94338"/>
                  </a:cubicBezTo>
                  <a:cubicBezTo>
                    <a:pt x="54330" y="93052"/>
                    <a:pt x="54260" y="92547"/>
                    <a:pt x="53920" y="92547"/>
                  </a:cubicBezTo>
                  <a:close/>
                  <a:moveTo>
                    <a:pt x="58744" y="106503"/>
                  </a:moveTo>
                  <a:cubicBezTo>
                    <a:pt x="58744" y="112195"/>
                    <a:pt x="58309" y="114445"/>
                    <a:pt x="57018" y="114445"/>
                  </a:cubicBezTo>
                  <a:cubicBezTo>
                    <a:pt x="55739" y="114445"/>
                    <a:pt x="55281" y="112333"/>
                    <a:pt x="55281" y="106503"/>
                  </a:cubicBezTo>
                  <a:cubicBezTo>
                    <a:pt x="55281" y="100673"/>
                    <a:pt x="55727" y="98561"/>
                    <a:pt x="57018" y="98561"/>
                  </a:cubicBezTo>
                  <a:cubicBezTo>
                    <a:pt x="58298" y="98561"/>
                    <a:pt x="58744" y="100856"/>
                    <a:pt x="58744" y="106503"/>
                  </a:cubicBezTo>
                  <a:close/>
                  <a:moveTo>
                    <a:pt x="58051" y="106503"/>
                  </a:moveTo>
                  <a:cubicBezTo>
                    <a:pt x="58051" y="102142"/>
                    <a:pt x="57793" y="100673"/>
                    <a:pt x="56971" y="100673"/>
                  </a:cubicBezTo>
                  <a:cubicBezTo>
                    <a:pt x="56150" y="100673"/>
                    <a:pt x="55903" y="101820"/>
                    <a:pt x="55903" y="106503"/>
                  </a:cubicBezTo>
                  <a:cubicBezTo>
                    <a:pt x="55903" y="111231"/>
                    <a:pt x="56150" y="112333"/>
                    <a:pt x="56971" y="112333"/>
                  </a:cubicBezTo>
                  <a:cubicBezTo>
                    <a:pt x="57793" y="112149"/>
                    <a:pt x="58051" y="110910"/>
                    <a:pt x="58051" y="106503"/>
                  </a:cubicBezTo>
                  <a:close/>
                  <a:moveTo>
                    <a:pt x="63791" y="98561"/>
                  </a:moveTo>
                  <a:cubicBezTo>
                    <a:pt x="63298" y="98561"/>
                    <a:pt x="62793" y="99020"/>
                    <a:pt x="62429" y="99709"/>
                  </a:cubicBezTo>
                  <a:cubicBezTo>
                    <a:pt x="62218" y="99020"/>
                    <a:pt x="61889" y="98561"/>
                    <a:pt x="61431" y="98561"/>
                  </a:cubicBezTo>
                  <a:cubicBezTo>
                    <a:pt x="60856" y="98561"/>
                    <a:pt x="60234" y="99020"/>
                    <a:pt x="59776" y="99846"/>
                  </a:cubicBezTo>
                  <a:cubicBezTo>
                    <a:pt x="59776" y="100811"/>
                    <a:pt x="59741" y="101637"/>
                    <a:pt x="59741" y="102601"/>
                  </a:cubicBezTo>
                  <a:lnTo>
                    <a:pt x="59741" y="114261"/>
                  </a:lnTo>
                  <a:lnTo>
                    <a:pt x="60399" y="114261"/>
                  </a:lnTo>
                  <a:lnTo>
                    <a:pt x="60399" y="103565"/>
                  </a:lnTo>
                  <a:cubicBezTo>
                    <a:pt x="60399" y="102922"/>
                    <a:pt x="60399" y="101958"/>
                    <a:pt x="60399" y="101315"/>
                  </a:cubicBezTo>
                  <a:cubicBezTo>
                    <a:pt x="60610" y="100994"/>
                    <a:pt x="60938" y="100673"/>
                    <a:pt x="61185" y="100673"/>
                  </a:cubicBezTo>
                  <a:cubicBezTo>
                    <a:pt x="61936" y="100673"/>
                    <a:pt x="62100" y="101958"/>
                    <a:pt x="62100" y="104529"/>
                  </a:cubicBezTo>
                  <a:lnTo>
                    <a:pt x="62100" y="114261"/>
                  </a:lnTo>
                  <a:lnTo>
                    <a:pt x="62758" y="114261"/>
                  </a:lnTo>
                  <a:lnTo>
                    <a:pt x="62758" y="104208"/>
                  </a:lnTo>
                  <a:cubicBezTo>
                    <a:pt x="62758" y="103244"/>
                    <a:pt x="62758" y="102463"/>
                    <a:pt x="62676" y="101637"/>
                  </a:cubicBezTo>
                  <a:cubicBezTo>
                    <a:pt x="62969" y="100994"/>
                    <a:pt x="63333" y="100811"/>
                    <a:pt x="63544" y="100811"/>
                  </a:cubicBezTo>
                  <a:cubicBezTo>
                    <a:pt x="64284" y="100811"/>
                    <a:pt x="64448" y="102096"/>
                    <a:pt x="64448" y="104713"/>
                  </a:cubicBezTo>
                  <a:lnTo>
                    <a:pt x="64448" y="114445"/>
                  </a:lnTo>
                  <a:lnTo>
                    <a:pt x="65117" y="114445"/>
                  </a:lnTo>
                  <a:lnTo>
                    <a:pt x="65117" y="104391"/>
                  </a:lnTo>
                  <a:cubicBezTo>
                    <a:pt x="65152" y="101132"/>
                    <a:pt x="64988" y="98561"/>
                    <a:pt x="63791" y="98561"/>
                  </a:cubicBezTo>
                  <a:close/>
                  <a:moveTo>
                    <a:pt x="70117" y="112149"/>
                  </a:moveTo>
                  <a:cubicBezTo>
                    <a:pt x="68920" y="112149"/>
                    <a:pt x="68873" y="110221"/>
                    <a:pt x="68873" y="106319"/>
                  </a:cubicBezTo>
                  <a:cubicBezTo>
                    <a:pt x="68873" y="102096"/>
                    <a:pt x="69002" y="100673"/>
                    <a:pt x="70117" y="100673"/>
                  </a:cubicBezTo>
                  <a:cubicBezTo>
                    <a:pt x="70316" y="100673"/>
                    <a:pt x="70563" y="100811"/>
                    <a:pt x="70774" y="100994"/>
                  </a:cubicBezTo>
                  <a:lnTo>
                    <a:pt x="70821" y="99020"/>
                  </a:lnTo>
                  <a:cubicBezTo>
                    <a:pt x="70563" y="98699"/>
                    <a:pt x="70234" y="98561"/>
                    <a:pt x="69870" y="98561"/>
                  </a:cubicBezTo>
                  <a:cubicBezTo>
                    <a:pt x="68415" y="98561"/>
                    <a:pt x="68133" y="101315"/>
                    <a:pt x="68133" y="106319"/>
                  </a:cubicBezTo>
                  <a:cubicBezTo>
                    <a:pt x="68133" y="110680"/>
                    <a:pt x="68380" y="114445"/>
                    <a:pt x="69694" y="114445"/>
                  </a:cubicBezTo>
                  <a:cubicBezTo>
                    <a:pt x="70152" y="114445"/>
                    <a:pt x="70481" y="114261"/>
                    <a:pt x="70821" y="113940"/>
                  </a:cubicBezTo>
                  <a:lnTo>
                    <a:pt x="70727" y="111828"/>
                  </a:lnTo>
                  <a:cubicBezTo>
                    <a:pt x="70563" y="112012"/>
                    <a:pt x="70316" y="112149"/>
                    <a:pt x="70117" y="112149"/>
                  </a:cubicBezTo>
                  <a:close/>
                  <a:moveTo>
                    <a:pt x="74988" y="106503"/>
                  </a:moveTo>
                  <a:cubicBezTo>
                    <a:pt x="74988" y="112195"/>
                    <a:pt x="74530" y="114445"/>
                    <a:pt x="73251" y="114445"/>
                  </a:cubicBezTo>
                  <a:cubicBezTo>
                    <a:pt x="71971" y="114445"/>
                    <a:pt x="71514" y="112333"/>
                    <a:pt x="71514" y="106503"/>
                  </a:cubicBezTo>
                  <a:cubicBezTo>
                    <a:pt x="71514" y="100673"/>
                    <a:pt x="71971" y="98561"/>
                    <a:pt x="73251" y="98561"/>
                  </a:cubicBezTo>
                  <a:cubicBezTo>
                    <a:pt x="74530" y="98561"/>
                    <a:pt x="74988" y="100856"/>
                    <a:pt x="74988" y="106503"/>
                  </a:cubicBezTo>
                  <a:close/>
                  <a:moveTo>
                    <a:pt x="74330" y="106503"/>
                  </a:moveTo>
                  <a:cubicBezTo>
                    <a:pt x="74330" y="102142"/>
                    <a:pt x="74084" y="100673"/>
                    <a:pt x="73251" y="100673"/>
                  </a:cubicBezTo>
                  <a:cubicBezTo>
                    <a:pt x="72429" y="100673"/>
                    <a:pt x="72183" y="101820"/>
                    <a:pt x="72183" y="106503"/>
                  </a:cubicBezTo>
                  <a:cubicBezTo>
                    <a:pt x="72183" y="111231"/>
                    <a:pt x="72429" y="112333"/>
                    <a:pt x="73251" y="112333"/>
                  </a:cubicBezTo>
                  <a:cubicBezTo>
                    <a:pt x="74084" y="112149"/>
                    <a:pt x="74330" y="110910"/>
                    <a:pt x="74330" y="106503"/>
                  </a:cubicBezTo>
                  <a:close/>
                  <a:moveTo>
                    <a:pt x="80035" y="98561"/>
                  </a:moveTo>
                  <a:cubicBezTo>
                    <a:pt x="79530" y="98561"/>
                    <a:pt x="79037" y="99020"/>
                    <a:pt x="78661" y="99709"/>
                  </a:cubicBezTo>
                  <a:cubicBezTo>
                    <a:pt x="78462" y="99020"/>
                    <a:pt x="78133" y="98561"/>
                    <a:pt x="77676" y="98561"/>
                  </a:cubicBezTo>
                  <a:cubicBezTo>
                    <a:pt x="77100" y="98561"/>
                    <a:pt x="76478" y="99020"/>
                    <a:pt x="76021" y="99846"/>
                  </a:cubicBezTo>
                  <a:cubicBezTo>
                    <a:pt x="76021" y="100811"/>
                    <a:pt x="75985" y="101637"/>
                    <a:pt x="75985" y="102601"/>
                  </a:cubicBezTo>
                  <a:lnTo>
                    <a:pt x="75985" y="114261"/>
                  </a:lnTo>
                  <a:lnTo>
                    <a:pt x="76643" y="114261"/>
                  </a:lnTo>
                  <a:lnTo>
                    <a:pt x="76643" y="103565"/>
                  </a:lnTo>
                  <a:cubicBezTo>
                    <a:pt x="76643" y="102922"/>
                    <a:pt x="76643" y="101958"/>
                    <a:pt x="76643" y="101315"/>
                  </a:cubicBezTo>
                  <a:cubicBezTo>
                    <a:pt x="76854" y="100994"/>
                    <a:pt x="77183" y="100673"/>
                    <a:pt x="77429" y="100673"/>
                  </a:cubicBezTo>
                  <a:cubicBezTo>
                    <a:pt x="78169" y="100673"/>
                    <a:pt x="78333" y="101958"/>
                    <a:pt x="78333" y="104529"/>
                  </a:cubicBezTo>
                  <a:lnTo>
                    <a:pt x="78333" y="114261"/>
                  </a:lnTo>
                  <a:lnTo>
                    <a:pt x="79002" y="114261"/>
                  </a:lnTo>
                  <a:lnTo>
                    <a:pt x="79002" y="104208"/>
                  </a:lnTo>
                  <a:cubicBezTo>
                    <a:pt x="79002" y="103244"/>
                    <a:pt x="79002" y="102463"/>
                    <a:pt x="78920" y="101637"/>
                  </a:cubicBezTo>
                  <a:cubicBezTo>
                    <a:pt x="79201" y="100994"/>
                    <a:pt x="79577" y="100811"/>
                    <a:pt x="79788" y="100811"/>
                  </a:cubicBezTo>
                  <a:cubicBezTo>
                    <a:pt x="80528" y="100811"/>
                    <a:pt x="80692" y="102096"/>
                    <a:pt x="80692" y="104713"/>
                  </a:cubicBezTo>
                  <a:lnTo>
                    <a:pt x="80692" y="114445"/>
                  </a:lnTo>
                  <a:lnTo>
                    <a:pt x="81349" y="114445"/>
                  </a:lnTo>
                  <a:lnTo>
                    <a:pt x="81349" y="104391"/>
                  </a:lnTo>
                  <a:cubicBezTo>
                    <a:pt x="81431" y="101132"/>
                    <a:pt x="81267" y="98561"/>
                    <a:pt x="80035" y="98561"/>
                  </a:cubicBezTo>
                  <a:close/>
                  <a:moveTo>
                    <a:pt x="85938" y="106503"/>
                  </a:moveTo>
                  <a:cubicBezTo>
                    <a:pt x="85938" y="112471"/>
                    <a:pt x="85446" y="114445"/>
                    <a:pt x="84248" y="114445"/>
                  </a:cubicBezTo>
                  <a:cubicBezTo>
                    <a:pt x="83920" y="114445"/>
                    <a:pt x="83579" y="114261"/>
                    <a:pt x="83251" y="113940"/>
                  </a:cubicBezTo>
                  <a:lnTo>
                    <a:pt x="83251" y="119954"/>
                  </a:lnTo>
                  <a:lnTo>
                    <a:pt x="82593" y="119954"/>
                  </a:lnTo>
                  <a:lnTo>
                    <a:pt x="82593" y="102601"/>
                  </a:lnTo>
                  <a:cubicBezTo>
                    <a:pt x="82593" y="101637"/>
                    <a:pt x="82593" y="100811"/>
                    <a:pt x="82629" y="99846"/>
                  </a:cubicBezTo>
                  <a:cubicBezTo>
                    <a:pt x="83086" y="98882"/>
                    <a:pt x="83626" y="98561"/>
                    <a:pt x="84166" y="98561"/>
                  </a:cubicBezTo>
                  <a:cubicBezTo>
                    <a:pt x="85399" y="98561"/>
                    <a:pt x="85938" y="100351"/>
                    <a:pt x="85938" y="106503"/>
                  </a:cubicBezTo>
                  <a:close/>
                  <a:moveTo>
                    <a:pt x="85234" y="106503"/>
                  </a:moveTo>
                  <a:cubicBezTo>
                    <a:pt x="85234" y="102922"/>
                    <a:pt x="85070" y="100673"/>
                    <a:pt x="84119" y="100673"/>
                  </a:cubicBezTo>
                  <a:cubicBezTo>
                    <a:pt x="83838" y="100673"/>
                    <a:pt x="83497" y="100811"/>
                    <a:pt x="83298" y="101315"/>
                  </a:cubicBezTo>
                  <a:cubicBezTo>
                    <a:pt x="83298" y="101958"/>
                    <a:pt x="83298" y="102922"/>
                    <a:pt x="83298" y="103565"/>
                  </a:cubicBezTo>
                  <a:lnTo>
                    <a:pt x="83298" y="111828"/>
                  </a:lnTo>
                  <a:cubicBezTo>
                    <a:pt x="83497" y="112149"/>
                    <a:pt x="83838" y="112333"/>
                    <a:pt x="84084" y="112333"/>
                  </a:cubicBezTo>
                  <a:cubicBezTo>
                    <a:pt x="85117" y="112333"/>
                    <a:pt x="85234" y="110221"/>
                    <a:pt x="85234" y="106503"/>
                  </a:cubicBezTo>
                  <a:close/>
                  <a:moveTo>
                    <a:pt x="89953" y="103244"/>
                  </a:moveTo>
                  <a:lnTo>
                    <a:pt x="89953" y="110359"/>
                  </a:lnTo>
                  <a:cubicBezTo>
                    <a:pt x="89953" y="111369"/>
                    <a:pt x="89953" y="112149"/>
                    <a:pt x="89906" y="113114"/>
                  </a:cubicBezTo>
                  <a:cubicBezTo>
                    <a:pt x="89448" y="114123"/>
                    <a:pt x="88873" y="114445"/>
                    <a:pt x="88215" y="114445"/>
                  </a:cubicBezTo>
                  <a:cubicBezTo>
                    <a:pt x="87136" y="114445"/>
                    <a:pt x="86678" y="112976"/>
                    <a:pt x="86678" y="109716"/>
                  </a:cubicBezTo>
                  <a:cubicBezTo>
                    <a:pt x="86678" y="106962"/>
                    <a:pt x="86971" y="105355"/>
                    <a:pt x="87723" y="104850"/>
                  </a:cubicBezTo>
                  <a:cubicBezTo>
                    <a:pt x="88169" y="104529"/>
                    <a:pt x="88708" y="104529"/>
                    <a:pt x="89284" y="104391"/>
                  </a:cubicBezTo>
                  <a:lnTo>
                    <a:pt x="89284" y="104070"/>
                  </a:lnTo>
                  <a:cubicBezTo>
                    <a:pt x="89284" y="101637"/>
                    <a:pt x="89037" y="100673"/>
                    <a:pt x="88333" y="100673"/>
                  </a:cubicBezTo>
                  <a:cubicBezTo>
                    <a:pt x="87887" y="100673"/>
                    <a:pt x="87382" y="100811"/>
                    <a:pt x="86971" y="101132"/>
                  </a:cubicBezTo>
                  <a:lnTo>
                    <a:pt x="86936" y="99204"/>
                  </a:lnTo>
                  <a:cubicBezTo>
                    <a:pt x="87382" y="98882"/>
                    <a:pt x="87840" y="98699"/>
                    <a:pt x="88415" y="98699"/>
                  </a:cubicBezTo>
                  <a:cubicBezTo>
                    <a:pt x="89284" y="98561"/>
                    <a:pt x="89953" y="99387"/>
                    <a:pt x="89953" y="103244"/>
                  </a:cubicBezTo>
                  <a:close/>
                  <a:moveTo>
                    <a:pt x="89284" y="106319"/>
                  </a:moveTo>
                  <a:cubicBezTo>
                    <a:pt x="88873" y="106319"/>
                    <a:pt x="88333" y="106503"/>
                    <a:pt x="87969" y="106641"/>
                  </a:cubicBezTo>
                  <a:cubicBezTo>
                    <a:pt x="87546" y="106962"/>
                    <a:pt x="87347" y="107605"/>
                    <a:pt x="87347" y="109579"/>
                  </a:cubicBezTo>
                  <a:cubicBezTo>
                    <a:pt x="87347" y="111690"/>
                    <a:pt x="87629" y="112333"/>
                    <a:pt x="88298" y="112333"/>
                  </a:cubicBezTo>
                  <a:cubicBezTo>
                    <a:pt x="88579" y="112333"/>
                    <a:pt x="88955" y="112149"/>
                    <a:pt x="89248" y="111690"/>
                  </a:cubicBezTo>
                  <a:cubicBezTo>
                    <a:pt x="89248" y="111048"/>
                    <a:pt x="89248" y="110038"/>
                    <a:pt x="89248" y="109395"/>
                  </a:cubicBezTo>
                  <a:lnTo>
                    <a:pt x="89248" y="106319"/>
                  </a:lnTo>
                  <a:lnTo>
                    <a:pt x="89284" y="106319"/>
                  </a:lnTo>
                  <a:close/>
                  <a:moveTo>
                    <a:pt x="92887" y="98561"/>
                  </a:moveTo>
                  <a:cubicBezTo>
                    <a:pt x="92136" y="98561"/>
                    <a:pt x="91561" y="99020"/>
                    <a:pt x="91103" y="99846"/>
                  </a:cubicBezTo>
                  <a:cubicBezTo>
                    <a:pt x="91103" y="100811"/>
                    <a:pt x="91068" y="101637"/>
                    <a:pt x="91068" y="102601"/>
                  </a:cubicBezTo>
                  <a:lnTo>
                    <a:pt x="91068" y="114261"/>
                  </a:lnTo>
                  <a:lnTo>
                    <a:pt x="91725" y="114261"/>
                  </a:lnTo>
                  <a:lnTo>
                    <a:pt x="91725" y="103565"/>
                  </a:lnTo>
                  <a:cubicBezTo>
                    <a:pt x="91725" y="102922"/>
                    <a:pt x="91725" y="101958"/>
                    <a:pt x="91725" y="101315"/>
                  </a:cubicBezTo>
                  <a:cubicBezTo>
                    <a:pt x="91936" y="100994"/>
                    <a:pt x="92347" y="100673"/>
                    <a:pt x="92629" y="100673"/>
                  </a:cubicBezTo>
                  <a:cubicBezTo>
                    <a:pt x="93544" y="100673"/>
                    <a:pt x="93673" y="101775"/>
                    <a:pt x="93673" y="104529"/>
                  </a:cubicBezTo>
                  <a:lnTo>
                    <a:pt x="93673" y="114123"/>
                  </a:lnTo>
                  <a:lnTo>
                    <a:pt x="94330" y="114123"/>
                  </a:lnTo>
                  <a:lnTo>
                    <a:pt x="94330" y="104070"/>
                  </a:lnTo>
                  <a:cubicBezTo>
                    <a:pt x="94366" y="100994"/>
                    <a:pt x="94248" y="98561"/>
                    <a:pt x="92887" y="98561"/>
                  </a:cubicBezTo>
                  <a:close/>
                  <a:moveTo>
                    <a:pt x="96936" y="109716"/>
                  </a:moveTo>
                  <a:lnTo>
                    <a:pt x="95739" y="98699"/>
                  </a:lnTo>
                  <a:lnTo>
                    <a:pt x="94988" y="98699"/>
                  </a:lnTo>
                  <a:lnTo>
                    <a:pt x="96596" y="113114"/>
                  </a:lnTo>
                  <a:lnTo>
                    <a:pt x="95985" y="119954"/>
                  </a:lnTo>
                  <a:lnTo>
                    <a:pt x="96690" y="119954"/>
                  </a:lnTo>
                  <a:lnTo>
                    <a:pt x="98544" y="98699"/>
                  </a:lnTo>
                  <a:lnTo>
                    <a:pt x="97840" y="98699"/>
                  </a:lnTo>
                  <a:lnTo>
                    <a:pt x="96936" y="109716"/>
                  </a:lnTo>
                  <a:close/>
                  <a:moveTo>
                    <a:pt x="119988" y="72807"/>
                  </a:moveTo>
                  <a:cubicBezTo>
                    <a:pt x="119988" y="73634"/>
                    <a:pt x="119953" y="74276"/>
                    <a:pt x="119870" y="74919"/>
                  </a:cubicBezTo>
                  <a:cubicBezTo>
                    <a:pt x="119788" y="75562"/>
                    <a:pt x="119706" y="76067"/>
                    <a:pt x="119577" y="76526"/>
                  </a:cubicBezTo>
                  <a:cubicBezTo>
                    <a:pt x="119448" y="77031"/>
                    <a:pt x="119330" y="77352"/>
                    <a:pt x="119166" y="77674"/>
                  </a:cubicBezTo>
                  <a:cubicBezTo>
                    <a:pt x="119002" y="77995"/>
                    <a:pt x="118838" y="77995"/>
                    <a:pt x="118673" y="77995"/>
                  </a:cubicBezTo>
                  <a:cubicBezTo>
                    <a:pt x="118462" y="77995"/>
                    <a:pt x="118298" y="77811"/>
                    <a:pt x="118133" y="77674"/>
                  </a:cubicBezTo>
                  <a:cubicBezTo>
                    <a:pt x="117969" y="77352"/>
                    <a:pt x="117840" y="77031"/>
                    <a:pt x="117723" y="76526"/>
                  </a:cubicBezTo>
                  <a:cubicBezTo>
                    <a:pt x="117593" y="76067"/>
                    <a:pt x="117511" y="75562"/>
                    <a:pt x="117429" y="74919"/>
                  </a:cubicBezTo>
                  <a:cubicBezTo>
                    <a:pt x="117347" y="74276"/>
                    <a:pt x="117347" y="73634"/>
                    <a:pt x="117347" y="72807"/>
                  </a:cubicBezTo>
                  <a:cubicBezTo>
                    <a:pt x="117347" y="71981"/>
                    <a:pt x="117382" y="71338"/>
                    <a:pt x="117464" y="70696"/>
                  </a:cubicBezTo>
                  <a:cubicBezTo>
                    <a:pt x="117558" y="70053"/>
                    <a:pt x="117640" y="69594"/>
                    <a:pt x="117758" y="69089"/>
                  </a:cubicBezTo>
                  <a:cubicBezTo>
                    <a:pt x="117887" y="68630"/>
                    <a:pt x="118004" y="68263"/>
                    <a:pt x="118169" y="67941"/>
                  </a:cubicBezTo>
                  <a:cubicBezTo>
                    <a:pt x="118333" y="67620"/>
                    <a:pt x="118509" y="67620"/>
                    <a:pt x="118673" y="67620"/>
                  </a:cubicBezTo>
                  <a:cubicBezTo>
                    <a:pt x="118838" y="67620"/>
                    <a:pt x="119002" y="67804"/>
                    <a:pt x="119166" y="67941"/>
                  </a:cubicBezTo>
                  <a:cubicBezTo>
                    <a:pt x="119330" y="68263"/>
                    <a:pt x="119448" y="68584"/>
                    <a:pt x="119577" y="69089"/>
                  </a:cubicBezTo>
                  <a:cubicBezTo>
                    <a:pt x="119706" y="69548"/>
                    <a:pt x="119788" y="70053"/>
                    <a:pt x="119870" y="70696"/>
                  </a:cubicBezTo>
                  <a:cubicBezTo>
                    <a:pt x="119988" y="71338"/>
                    <a:pt x="119988" y="72165"/>
                    <a:pt x="119988" y="72807"/>
                  </a:cubicBezTo>
                  <a:close/>
                  <a:moveTo>
                    <a:pt x="119741" y="72807"/>
                  </a:moveTo>
                  <a:cubicBezTo>
                    <a:pt x="119741" y="72165"/>
                    <a:pt x="119706" y="71522"/>
                    <a:pt x="119659" y="71017"/>
                  </a:cubicBezTo>
                  <a:cubicBezTo>
                    <a:pt x="119624" y="70558"/>
                    <a:pt x="119542" y="70053"/>
                    <a:pt x="119448" y="69732"/>
                  </a:cubicBezTo>
                  <a:cubicBezTo>
                    <a:pt x="119366" y="69410"/>
                    <a:pt x="119248" y="69089"/>
                    <a:pt x="119119" y="68905"/>
                  </a:cubicBezTo>
                  <a:cubicBezTo>
                    <a:pt x="119002" y="68768"/>
                    <a:pt x="118873" y="68584"/>
                    <a:pt x="118708" y="68584"/>
                  </a:cubicBezTo>
                  <a:cubicBezTo>
                    <a:pt x="118544" y="68584"/>
                    <a:pt x="118427" y="68768"/>
                    <a:pt x="118298" y="68905"/>
                  </a:cubicBezTo>
                  <a:cubicBezTo>
                    <a:pt x="118180" y="69089"/>
                    <a:pt x="118051" y="69410"/>
                    <a:pt x="117969" y="69732"/>
                  </a:cubicBezTo>
                  <a:cubicBezTo>
                    <a:pt x="117887" y="70053"/>
                    <a:pt x="117805" y="70558"/>
                    <a:pt x="117758" y="71017"/>
                  </a:cubicBezTo>
                  <a:cubicBezTo>
                    <a:pt x="117723" y="71522"/>
                    <a:pt x="117676" y="72165"/>
                    <a:pt x="117676" y="72807"/>
                  </a:cubicBezTo>
                  <a:cubicBezTo>
                    <a:pt x="117676" y="73450"/>
                    <a:pt x="117723" y="73955"/>
                    <a:pt x="117758" y="74414"/>
                  </a:cubicBezTo>
                  <a:cubicBezTo>
                    <a:pt x="117805" y="74919"/>
                    <a:pt x="117887" y="75378"/>
                    <a:pt x="117969" y="75700"/>
                  </a:cubicBezTo>
                  <a:cubicBezTo>
                    <a:pt x="118051" y="76067"/>
                    <a:pt x="118169" y="76388"/>
                    <a:pt x="118298" y="76710"/>
                  </a:cubicBezTo>
                  <a:cubicBezTo>
                    <a:pt x="118415" y="76847"/>
                    <a:pt x="118591" y="77031"/>
                    <a:pt x="118708" y="77031"/>
                  </a:cubicBezTo>
                  <a:cubicBezTo>
                    <a:pt x="118838" y="77031"/>
                    <a:pt x="119002" y="76893"/>
                    <a:pt x="119119" y="76710"/>
                  </a:cubicBezTo>
                  <a:cubicBezTo>
                    <a:pt x="119248" y="76572"/>
                    <a:pt x="119366" y="76205"/>
                    <a:pt x="119448" y="75883"/>
                  </a:cubicBezTo>
                  <a:cubicBezTo>
                    <a:pt x="119542" y="75562"/>
                    <a:pt x="119624" y="75057"/>
                    <a:pt x="119659" y="74598"/>
                  </a:cubicBezTo>
                  <a:cubicBezTo>
                    <a:pt x="119706" y="74093"/>
                    <a:pt x="119741" y="73450"/>
                    <a:pt x="119741" y="72807"/>
                  </a:cubicBezTo>
                  <a:close/>
                  <a:moveTo>
                    <a:pt x="118920" y="73312"/>
                  </a:moveTo>
                  <a:lnTo>
                    <a:pt x="119330" y="75883"/>
                  </a:lnTo>
                  <a:lnTo>
                    <a:pt x="119037" y="75883"/>
                  </a:lnTo>
                  <a:lnTo>
                    <a:pt x="118673" y="73450"/>
                  </a:lnTo>
                  <a:lnTo>
                    <a:pt x="118415" y="73450"/>
                  </a:lnTo>
                  <a:lnTo>
                    <a:pt x="118415" y="75883"/>
                  </a:lnTo>
                  <a:lnTo>
                    <a:pt x="118169" y="75883"/>
                  </a:lnTo>
                  <a:lnTo>
                    <a:pt x="118169" y="70053"/>
                  </a:lnTo>
                  <a:lnTo>
                    <a:pt x="118755" y="70053"/>
                  </a:lnTo>
                  <a:cubicBezTo>
                    <a:pt x="118920" y="70053"/>
                    <a:pt x="119084" y="70237"/>
                    <a:pt x="119166" y="70374"/>
                  </a:cubicBezTo>
                  <a:cubicBezTo>
                    <a:pt x="119248" y="70696"/>
                    <a:pt x="119284" y="71017"/>
                    <a:pt x="119284" y="71660"/>
                  </a:cubicBezTo>
                  <a:cubicBezTo>
                    <a:pt x="119284" y="72165"/>
                    <a:pt x="119248" y="72624"/>
                    <a:pt x="119166" y="72807"/>
                  </a:cubicBezTo>
                  <a:cubicBezTo>
                    <a:pt x="119119" y="73129"/>
                    <a:pt x="119037" y="73312"/>
                    <a:pt x="118920" y="73312"/>
                  </a:cubicBezTo>
                  <a:close/>
                  <a:moveTo>
                    <a:pt x="118838" y="72486"/>
                  </a:moveTo>
                  <a:cubicBezTo>
                    <a:pt x="118873" y="72486"/>
                    <a:pt x="118920" y="72486"/>
                    <a:pt x="118955" y="72302"/>
                  </a:cubicBezTo>
                  <a:cubicBezTo>
                    <a:pt x="119002" y="72302"/>
                    <a:pt x="119002" y="72165"/>
                    <a:pt x="119037" y="71981"/>
                  </a:cubicBezTo>
                  <a:cubicBezTo>
                    <a:pt x="119037" y="71843"/>
                    <a:pt x="119084" y="71660"/>
                    <a:pt x="119084" y="71522"/>
                  </a:cubicBezTo>
                  <a:cubicBezTo>
                    <a:pt x="119084" y="71338"/>
                    <a:pt x="119084" y="71201"/>
                    <a:pt x="119037" y="71017"/>
                  </a:cubicBezTo>
                  <a:cubicBezTo>
                    <a:pt x="119037" y="70879"/>
                    <a:pt x="119002" y="70879"/>
                    <a:pt x="118955" y="70879"/>
                  </a:cubicBezTo>
                  <a:cubicBezTo>
                    <a:pt x="118920" y="70879"/>
                    <a:pt x="118884" y="70696"/>
                    <a:pt x="118838" y="70696"/>
                  </a:cubicBezTo>
                  <a:cubicBezTo>
                    <a:pt x="118802" y="70696"/>
                    <a:pt x="118755" y="70696"/>
                    <a:pt x="118708" y="70696"/>
                  </a:cubicBezTo>
                  <a:lnTo>
                    <a:pt x="118415" y="70696"/>
                  </a:lnTo>
                  <a:lnTo>
                    <a:pt x="118415" y="72302"/>
                  </a:lnTo>
                  <a:lnTo>
                    <a:pt x="118708" y="72302"/>
                  </a:lnTo>
                  <a:cubicBezTo>
                    <a:pt x="118755" y="72624"/>
                    <a:pt x="118791" y="72486"/>
                    <a:pt x="118838" y="72486"/>
                  </a:cubicBezTo>
                  <a:close/>
                </a:path>
              </a:pathLst>
            </a:custGeom>
            <a:solidFill>
              <a:srgbClr val="80A1B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Shape 377"/>
            <p:cNvSpPr/>
            <p:nvPr/>
          </p:nvSpPr>
          <p:spPr>
            <a:xfrm>
              <a:off x="1930" y="2022"/>
              <a:ext cx="300" cy="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603" y="0"/>
                  </a:moveTo>
                  <a:cubicBezTo>
                    <a:pt x="66059" y="46639"/>
                    <a:pt x="15841" y="58663"/>
                    <a:pt x="237" y="61700"/>
                  </a:cubicBezTo>
                  <a:cubicBezTo>
                    <a:pt x="237" y="62914"/>
                    <a:pt x="0" y="64251"/>
                    <a:pt x="0" y="65465"/>
                  </a:cubicBezTo>
                  <a:cubicBezTo>
                    <a:pt x="17821" y="77489"/>
                    <a:pt x="62732" y="104939"/>
                    <a:pt x="119920" y="119878"/>
                  </a:cubicBezTo>
                  <a:lnTo>
                    <a:pt x="119920" y="0"/>
                  </a:lnTo>
                  <a:lnTo>
                    <a:pt x="119603" y="0"/>
                  </a:lnTo>
                </a:path>
              </a:pathLst>
            </a:custGeom>
            <a:solidFill>
              <a:srgbClr val="73C16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Shape 378"/>
            <p:cNvSpPr/>
            <p:nvPr/>
          </p:nvSpPr>
          <p:spPr>
            <a:xfrm>
              <a:off x="1922" y="1739"/>
              <a:ext cx="300" cy="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22" y="81420"/>
                  </a:moveTo>
                  <a:lnTo>
                    <a:pt x="119922" y="0"/>
                  </a:lnTo>
                  <a:lnTo>
                    <a:pt x="0" y="117575"/>
                  </a:lnTo>
                  <a:cubicBezTo>
                    <a:pt x="544" y="118383"/>
                    <a:pt x="855" y="119191"/>
                    <a:pt x="1088" y="119926"/>
                  </a:cubicBezTo>
                  <a:cubicBezTo>
                    <a:pt x="15631" y="118383"/>
                    <a:pt x="67116" y="110593"/>
                    <a:pt x="119922" y="81420"/>
                  </a:cubicBezTo>
                </a:path>
              </a:pathLst>
            </a:custGeom>
            <a:solidFill>
              <a:srgbClr val="A4D398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Shape 379"/>
            <p:cNvSpPr/>
            <p:nvPr/>
          </p:nvSpPr>
          <p:spPr>
            <a:xfrm>
              <a:off x="1894" y="2170"/>
              <a:ext cx="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832" y="0"/>
                  </a:moveTo>
                  <a:cubicBezTo>
                    <a:pt x="5820" y="8432"/>
                    <a:pt x="3305" y="15351"/>
                    <a:pt x="0" y="19027"/>
                  </a:cubicBezTo>
                  <a:cubicBezTo>
                    <a:pt x="1293" y="41945"/>
                    <a:pt x="3808" y="79351"/>
                    <a:pt x="9125" y="119783"/>
                  </a:cubicBezTo>
                  <a:lnTo>
                    <a:pt x="119928" y="119783"/>
                  </a:lnTo>
                  <a:lnTo>
                    <a:pt x="119928" y="99243"/>
                  </a:lnTo>
                  <a:cubicBezTo>
                    <a:pt x="66826" y="72432"/>
                    <a:pt x="24574" y="22270"/>
                    <a:pt x="7832" y="0"/>
                  </a:cubicBezTo>
                </a:path>
              </a:pathLst>
            </a:custGeom>
            <a:solidFill>
              <a:srgbClr val="387C2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Shape 380"/>
            <p:cNvSpPr/>
            <p:nvPr/>
          </p:nvSpPr>
          <p:spPr>
            <a:xfrm>
              <a:off x="1736" y="2190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252" y="6423"/>
                  </a:moveTo>
                  <a:cubicBezTo>
                    <a:pt x="94018" y="5653"/>
                    <a:pt x="88785" y="2826"/>
                    <a:pt x="84112" y="0"/>
                  </a:cubicBezTo>
                  <a:lnTo>
                    <a:pt x="0" y="119743"/>
                  </a:lnTo>
                  <a:lnTo>
                    <a:pt x="119813" y="119743"/>
                  </a:lnTo>
                  <a:cubicBezTo>
                    <a:pt x="107850" y="74518"/>
                    <a:pt x="101869" y="32633"/>
                    <a:pt x="99252" y="6423"/>
                  </a:cubicBezTo>
                </a:path>
              </a:pathLst>
            </a:custGeom>
            <a:solidFill>
              <a:srgbClr val="80A1B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1" name="Shape 381"/>
          <p:cNvSpPr txBox="1">
            <a:spLocks noGrp="1"/>
          </p:cNvSpPr>
          <p:nvPr>
            <p:ph type="sldNum" idx="12"/>
          </p:nvPr>
        </p:nvSpPr>
        <p:spPr>
          <a:xfrm>
            <a:off x="8955104" y="4925378"/>
            <a:ext cx="210300" cy="132900"/>
          </a:xfrm>
          <a:prstGeom prst="rect">
            <a:avLst/>
          </a:prstGeom>
          <a:noFill/>
          <a:ln w="254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27425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circle-buckets">
  <p:cSld name="3-circle-buckets">
    <p:bg>
      <p:bgPr>
        <a:solidFill>
          <a:schemeClr val="lt1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ftr" idx="11"/>
          </p:nvPr>
        </p:nvSpPr>
        <p:spPr>
          <a:xfrm>
            <a:off x="228600" y="485663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E4EB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4" name="Shape 384"/>
          <p:cNvSpPr txBox="1">
            <a:spLocks noGrp="1"/>
          </p:cNvSpPr>
          <p:nvPr>
            <p:ph type="title"/>
          </p:nvPr>
        </p:nvSpPr>
        <p:spPr>
          <a:xfrm>
            <a:off x="228601" y="122341"/>
            <a:ext cx="8676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1421171" y="823444"/>
            <a:ext cx="18516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5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6" name="Shape 386"/>
          <p:cNvSpPr txBox="1">
            <a:spLocks noGrp="1"/>
          </p:cNvSpPr>
          <p:nvPr>
            <p:ph type="body" idx="2"/>
          </p:nvPr>
        </p:nvSpPr>
        <p:spPr>
          <a:xfrm>
            <a:off x="1421171" y="3405712"/>
            <a:ext cx="18516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4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7" name="Shape 387"/>
          <p:cNvSpPr txBox="1">
            <a:spLocks noGrp="1"/>
          </p:cNvSpPr>
          <p:nvPr>
            <p:ph type="body" idx="3"/>
          </p:nvPr>
        </p:nvSpPr>
        <p:spPr>
          <a:xfrm>
            <a:off x="3632488" y="823444"/>
            <a:ext cx="18516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5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8" name="Shape 388"/>
          <p:cNvSpPr txBox="1">
            <a:spLocks noGrp="1"/>
          </p:cNvSpPr>
          <p:nvPr>
            <p:ph type="body" idx="4"/>
          </p:nvPr>
        </p:nvSpPr>
        <p:spPr>
          <a:xfrm>
            <a:off x="3626489" y="3405712"/>
            <a:ext cx="18516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4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9" name="Shape 389"/>
          <p:cNvSpPr txBox="1">
            <a:spLocks noGrp="1"/>
          </p:cNvSpPr>
          <p:nvPr>
            <p:ph type="body" idx="5"/>
          </p:nvPr>
        </p:nvSpPr>
        <p:spPr>
          <a:xfrm>
            <a:off x="5823635" y="823444"/>
            <a:ext cx="18516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5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0" name="Shape 390"/>
          <p:cNvSpPr txBox="1">
            <a:spLocks noGrp="1"/>
          </p:cNvSpPr>
          <p:nvPr>
            <p:ph type="body" idx="6"/>
          </p:nvPr>
        </p:nvSpPr>
        <p:spPr>
          <a:xfrm>
            <a:off x="5823635" y="3405712"/>
            <a:ext cx="18516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4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1" name="Shape 391"/>
          <p:cNvSpPr>
            <a:spLocks noGrp="1"/>
          </p:cNvSpPr>
          <p:nvPr>
            <p:ph type="body" idx="7"/>
          </p:nvPr>
        </p:nvSpPr>
        <p:spPr>
          <a:xfrm>
            <a:off x="1579398" y="1676623"/>
            <a:ext cx="1535100" cy="1535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2" name="Shape 392"/>
          <p:cNvSpPr>
            <a:spLocks noGrp="1"/>
          </p:cNvSpPr>
          <p:nvPr>
            <p:ph type="body" idx="8"/>
          </p:nvPr>
        </p:nvSpPr>
        <p:spPr>
          <a:xfrm>
            <a:off x="3785906" y="1676623"/>
            <a:ext cx="1535100" cy="1535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3" name="Shape 393"/>
          <p:cNvSpPr>
            <a:spLocks noGrp="1"/>
          </p:cNvSpPr>
          <p:nvPr>
            <p:ph type="body" idx="9"/>
          </p:nvPr>
        </p:nvSpPr>
        <p:spPr>
          <a:xfrm>
            <a:off x="5981861" y="1676623"/>
            <a:ext cx="1535100" cy="1535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94" name="Shape 394"/>
          <p:cNvGrpSpPr/>
          <p:nvPr/>
        </p:nvGrpSpPr>
        <p:grpSpPr>
          <a:xfrm>
            <a:off x="1518175" y="1615137"/>
            <a:ext cx="1657934" cy="1657934"/>
            <a:chOff x="-2679895" y="1117464"/>
            <a:chExt cx="2469000" cy="2469000"/>
          </a:xfrm>
        </p:grpSpPr>
        <p:sp>
          <p:nvSpPr>
            <p:cNvPr id="395" name="Shape 395"/>
            <p:cNvSpPr/>
            <p:nvPr/>
          </p:nvSpPr>
          <p:spPr>
            <a:xfrm>
              <a:off x="-1445455" y="1117464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Shape 396"/>
            <p:cNvSpPr/>
            <p:nvPr/>
          </p:nvSpPr>
          <p:spPr>
            <a:xfrm>
              <a:off x="-2679895" y="1117464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" name="Shape 397"/>
          <p:cNvGrpSpPr/>
          <p:nvPr/>
        </p:nvGrpSpPr>
        <p:grpSpPr>
          <a:xfrm>
            <a:off x="3724683" y="1615137"/>
            <a:ext cx="1657934" cy="1657934"/>
            <a:chOff x="-2679895" y="1117464"/>
            <a:chExt cx="2469000" cy="2469000"/>
          </a:xfrm>
        </p:grpSpPr>
        <p:sp>
          <p:nvSpPr>
            <p:cNvPr id="398" name="Shape 398"/>
            <p:cNvSpPr/>
            <p:nvPr/>
          </p:nvSpPr>
          <p:spPr>
            <a:xfrm>
              <a:off x="-1445455" y="1117464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Shape 399"/>
            <p:cNvSpPr/>
            <p:nvPr/>
          </p:nvSpPr>
          <p:spPr>
            <a:xfrm>
              <a:off x="-2679895" y="1117464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" name="Shape 400"/>
          <p:cNvGrpSpPr/>
          <p:nvPr/>
        </p:nvGrpSpPr>
        <p:grpSpPr>
          <a:xfrm>
            <a:off x="5920638" y="1615137"/>
            <a:ext cx="1657934" cy="1657934"/>
            <a:chOff x="-2679895" y="1117464"/>
            <a:chExt cx="2469000" cy="2469000"/>
          </a:xfrm>
        </p:grpSpPr>
        <p:sp>
          <p:nvSpPr>
            <p:cNvPr id="401" name="Shape 401"/>
            <p:cNvSpPr/>
            <p:nvPr/>
          </p:nvSpPr>
          <p:spPr>
            <a:xfrm>
              <a:off x="-1445455" y="1117464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Shape 402"/>
            <p:cNvSpPr/>
            <p:nvPr/>
          </p:nvSpPr>
          <p:spPr>
            <a:xfrm>
              <a:off x="-2679895" y="1117464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3" name="Shape 403"/>
          <p:cNvGrpSpPr/>
          <p:nvPr/>
        </p:nvGrpSpPr>
        <p:grpSpPr>
          <a:xfrm>
            <a:off x="7832060" y="4901666"/>
            <a:ext cx="985401" cy="195775"/>
            <a:chOff x="1736" y="1731"/>
            <a:chExt cx="3020" cy="600"/>
          </a:xfrm>
        </p:grpSpPr>
        <p:sp>
          <p:nvSpPr>
            <p:cNvPr id="404" name="Shape 404"/>
            <p:cNvSpPr/>
            <p:nvPr/>
          </p:nvSpPr>
          <p:spPr>
            <a:xfrm>
              <a:off x="2356" y="1731"/>
              <a:ext cx="2400" cy="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408" y="71017"/>
                  </a:moveTo>
                  <a:lnTo>
                    <a:pt x="10985" y="71017"/>
                  </a:lnTo>
                  <a:lnTo>
                    <a:pt x="10985" y="77811"/>
                  </a:lnTo>
                  <a:cubicBezTo>
                    <a:pt x="9424" y="77995"/>
                    <a:pt x="7887" y="78133"/>
                    <a:pt x="6490" y="78133"/>
                  </a:cubicBezTo>
                  <a:cubicBezTo>
                    <a:pt x="3133" y="78133"/>
                    <a:pt x="0" y="77490"/>
                    <a:pt x="0" y="61147"/>
                  </a:cubicBezTo>
                  <a:lnTo>
                    <a:pt x="0" y="780"/>
                  </a:lnTo>
                  <a:lnTo>
                    <a:pt x="2183" y="780"/>
                  </a:lnTo>
                  <a:lnTo>
                    <a:pt x="2183" y="56511"/>
                  </a:lnTo>
                  <a:cubicBezTo>
                    <a:pt x="2147" y="68446"/>
                    <a:pt x="2769" y="71017"/>
                    <a:pt x="6408" y="71017"/>
                  </a:cubicBezTo>
                  <a:close/>
                  <a:moveTo>
                    <a:pt x="13345" y="780"/>
                  </a:moveTo>
                  <a:cubicBezTo>
                    <a:pt x="12394" y="780"/>
                    <a:pt x="12100" y="2387"/>
                    <a:pt x="12100" y="6610"/>
                  </a:cubicBezTo>
                  <a:cubicBezTo>
                    <a:pt x="12100" y="10971"/>
                    <a:pt x="12347" y="12440"/>
                    <a:pt x="13345" y="12440"/>
                  </a:cubicBezTo>
                  <a:cubicBezTo>
                    <a:pt x="14330" y="12440"/>
                    <a:pt x="14589" y="10971"/>
                    <a:pt x="14589" y="6610"/>
                  </a:cubicBezTo>
                  <a:cubicBezTo>
                    <a:pt x="14624" y="2387"/>
                    <a:pt x="14342" y="780"/>
                    <a:pt x="13345" y="780"/>
                  </a:cubicBezTo>
                  <a:close/>
                  <a:moveTo>
                    <a:pt x="12359" y="77995"/>
                  </a:moveTo>
                  <a:lnTo>
                    <a:pt x="14424" y="77995"/>
                  </a:lnTo>
                  <a:lnTo>
                    <a:pt x="14424" y="18913"/>
                  </a:lnTo>
                  <a:lnTo>
                    <a:pt x="12359" y="18913"/>
                  </a:lnTo>
                  <a:lnTo>
                    <a:pt x="12359" y="77995"/>
                  </a:lnTo>
                  <a:close/>
                  <a:moveTo>
                    <a:pt x="23098" y="69089"/>
                  </a:moveTo>
                  <a:lnTo>
                    <a:pt x="18309" y="18913"/>
                  </a:lnTo>
                  <a:lnTo>
                    <a:pt x="16115" y="18913"/>
                  </a:lnTo>
                  <a:lnTo>
                    <a:pt x="21408" y="72991"/>
                  </a:lnTo>
                  <a:cubicBezTo>
                    <a:pt x="21772" y="76847"/>
                    <a:pt x="22276" y="78638"/>
                    <a:pt x="23051" y="78638"/>
                  </a:cubicBezTo>
                  <a:cubicBezTo>
                    <a:pt x="23802" y="78638"/>
                    <a:pt x="24295" y="76710"/>
                    <a:pt x="24671" y="72991"/>
                  </a:cubicBezTo>
                  <a:lnTo>
                    <a:pt x="30035" y="18913"/>
                  </a:lnTo>
                  <a:lnTo>
                    <a:pt x="27934" y="18913"/>
                  </a:lnTo>
                  <a:lnTo>
                    <a:pt x="23098" y="69089"/>
                  </a:lnTo>
                  <a:close/>
                  <a:moveTo>
                    <a:pt x="30492" y="48385"/>
                  </a:moveTo>
                  <a:cubicBezTo>
                    <a:pt x="30492" y="27039"/>
                    <a:pt x="32147" y="18133"/>
                    <a:pt x="37065" y="18133"/>
                  </a:cubicBezTo>
                  <a:cubicBezTo>
                    <a:pt x="42147" y="18133"/>
                    <a:pt x="43556" y="28462"/>
                    <a:pt x="43556" y="44667"/>
                  </a:cubicBezTo>
                  <a:cubicBezTo>
                    <a:pt x="43556" y="46273"/>
                    <a:pt x="43556" y="48569"/>
                    <a:pt x="43509" y="50359"/>
                  </a:cubicBezTo>
                  <a:cubicBezTo>
                    <a:pt x="41772" y="51461"/>
                    <a:pt x="38227" y="52792"/>
                    <a:pt x="36115" y="53114"/>
                  </a:cubicBezTo>
                  <a:lnTo>
                    <a:pt x="32558" y="53573"/>
                  </a:lnTo>
                  <a:cubicBezTo>
                    <a:pt x="32805" y="65692"/>
                    <a:pt x="33755" y="71843"/>
                    <a:pt x="37558" y="71843"/>
                  </a:cubicBezTo>
                  <a:cubicBezTo>
                    <a:pt x="39507" y="71843"/>
                    <a:pt x="41326" y="71017"/>
                    <a:pt x="42887" y="70237"/>
                  </a:cubicBezTo>
                  <a:lnTo>
                    <a:pt x="43098" y="76710"/>
                  </a:lnTo>
                  <a:cubicBezTo>
                    <a:pt x="41361" y="77674"/>
                    <a:pt x="39624" y="78638"/>
                    <a:pt x="36772" y="78638"/>
                  </a:cubicBezTo>
                  <a:cubicBezTo>
                    <a:pt x="31819" y="78638"/>
                    <a:pt x="30492" y="65830"/>
                    <a:pt x="30492" y="48385"/>
                  </a:cubicBezTo>
                  <a:close/>
                  <a:moveTo>
                    <a:pt x="32523" y="47605"/>
                  </a:moveTo>
                  <a:lnTo>
                    <a:pt x="36490" y="46778"/>
                  </a:lnTo>
                  <a:cubicBezTo>
                    <a:pt x="37805" y="46641"/>
                    <a:pt x="40082" y="45814"/>
                    <a:pt x="41443" y="45172"/>
                  </a:cubicBezTo>
                  <a:cubicBezTo>
                    <a:pt x="41490" y="44024"/>
                    <a:pt x="41490" y="42234"/>
                    <a:pt x="41490" y="40948"/>
                  </a:cubicBezTo>
                  <a:cubicBezTo>
                    <a:pt x="41490" y="30895"/>
                    <a:pt x="40375" y="24605"/>
                    <a:pt x="37065" y="24605"/>
                  </a:cubicBezTo>
                  <a:cubicBezTo>
                    <a:pt x="33309" y="24743"/>
                    <a:pt x="32523" y="32364"/>
                    <a:pt x="32523" y="47605"/>
                  </a:cubicBezTo>
                  <a:close/>
                  <a:moveTo>
                    <a:pt x="51267" y="77995"/>
                  </a:moveTo>
                  <a:lnTo>
                    <a:pt x="47265" y="77995"/>
                  </a:lnTo>
                  <a:lnTo>
                    <a:pt x="47265" y="2065"/>
                  </a:lnTo>
                  <a:cubicBezTo>
                    <a:pt x="48955" y="780"/>
                    <a:pt x="51314" y="0"/>
                    <a:pt x="53661" y="0"/>
                  </a:cubicBezTo>
                  <a:cubicBezTo>
                    <a:pt x="58004" y="0"/>
                    <a:pt x="61596" y="3397"/>
                    <a:pt x="61596" y="24284"/>
                  </a:cubicBezTo>
                  <a:cubicBezTo>
                    <a:pt x="61596" y="37872"/>
                    <a:pt x="60152" y="44345"/>
                    <a:pt x="57793" y="47100"/>
                  </a:cubicBezTo>
                  <a:lnTo>
                    <a:pt x="62300" y="77995"/>
                  </a:lnTo>
                  <a:lnTo>
                    <a:pt x="57711" y="77995"/>
                  </a:lnTo>
                  <a:lnTo>
                    <a:pt x="53661" y="48890"/>
                  </a:lnTo>
                  <a:cubicBezTo>
                    <a:pt x="52875" y="48890"/>
                    <a:pt x="51936" y="48706"/>
                    <a:pt x="51267" y="48569"/>
                  </a:cubicBezTo>
                  <a:lnTo>
                    <a:pt x="51267" y="77995"/>
                  </a:lnTo>
                  <a:close/>
                  <a:moveTo>
                    <a:pt x="51267" y="36082"/>
                  </a:moveTo>
                  <a:cubicBezTo>
                    <a:pt x="52100" y="36403"/>
                    <a:pt x="52875" y="36403"/>
                    <a:pt x="53708" y="36403"/>
                  </a:cubicBezTo>
                  <a:cubicBezTo>
                    <a:pt x="56185" y="36403"/>
                    <a:pt x="57629" y="33970"/>
                    <a:pt x="57629" y="24100"/>
                  </a:cubicBezTo>
                  <a:cubicBezTo>
                    <a:pt x="57629" y="15516"/>
                    <a:pt x="56643" y="12119"/>
                    <a:pt x="53791" y="12119"/>
                  </a:cubicBezTo>
                  <a:cubicBezTo>
                    <a:pt x="53004" y="12119"/>
                    <a:pt x="52100" y="12302"/>
                    <a:pt x="51267" y="12762"/>
                  </a:cubicBezTo>
                  <a:lnTo>
                    <a:pt x="51267" y="36082"/>
                  </a:lnTo>
                  <a:close/>
                  <a:moveTo>
                    <a:pt x="75985" y="37046"/>
                  </a:moveTo>
                  <a:lnTo>
                    <a:pt x="75985" y="61973"/>
                  </a:lnTo>
                  <a:cubicBezTo>
                    <a:pt x="75985" y="66013"/>
                    <a:pt x="75938" y="69410"/>
                    <a:pt x="75856" y="73129"/>
                  </a:cubicBezTo>
                  <a:cubicBezTo>
                    <a:pt x="74119" y="77169"/>
                    <a:pt x="71854" y="78638"/>
                    <a:pt x="69119" y="78638"/>
                  </a:cubicBezTo>
                  <a:cubicBezTo>
                    <a:pt x="64953" y="78638"/>
                    <a:pt x="63333" y="72302"/>
                    <a:pt x="63333" y="59862"/>
                  </a:cubicBezTo>
                  <a:cubicBezTo>
                    <a:pt x="63333" y="49533"/>
                    <a:pt x="64495" y="43060"/>
                    <a:pt x="67511" y="41132"/>
                  </a:cubicBezTo>
                  <a:cubicBezTo>
                    <a:pt x="69084" y="40122"/>
                    <a:pt x="70692" y="39801"/>
                    <a:pt x="72347" y="39663"/>
                  </a:cubicBezTo>
                  <a:cubicBezTo>
                    <a:pt x="72347" y="32869"/>
                    <a:pt x="71561" y="29793"/>
                    <a:pt x="69577" y="29793"/>
                  </a:cubicBezTo>
                  <a:cubicBezTo>
                    <a:pt x="67758" y="29793"/>
                    <a:pt x="65774" y="30573"/>
                    <a:pt x="64248" y="31216"/>
                  </a:cubicBezTo>
                  <a:lnTo>
                    <a:pt x="63955" y="20244"/>
                  </a:lnTo>
                  <a:cubicBezTo>
                    <a:pt x="65528" y="19097"/>
                    <a:pt x="67629" y="17949"/>
                    <a:pt x="69870" y="17949"/>
                  </a:cubicBezTo>
                  <a:cubicBezTo>
                    <a:pt x="73169" y="18133"/>
                    <a:pt x="75985" y="21851"/>
                    <a:pt x="75985" y="37046"/>
                  </a:cubicBezTo>
                  <a:close/>
                  <a:moveTo>
                    <a:pt x="72300" y="49211"/>
                  </a:moveTo>
                  <a:cubicBezTo>
                    <a:pt x="71185" y="49349"/>
                    <a:pt x="69870" y="49533"/>
                    <a:pt x="68838" y="50497"/>
                  </a:cubicBezTo>
                  <a:cubicBezTo>
                    <a:pt x="67511" y="51782"/>
                    <a:pt x="67018" y="53435"/>
                    <a:pt x="67018" y="59540"/>
                  </a:cubicBezTo>
                  <a:cubicBezTo>
                    <a:pt x="67018" y="65692"/>
                    <a:pt x="67922" y="67482"/>
                    <a:pt x="69577" y="67482"/>
                  </a:cubicBezTo>
                  <a:cubicBezTo>
                    <a:pt x="70399" y="67482"/>
                    <a:pt x="71431" y="67299"/>
                    <a:pt x="72218" y="65830"/>
                  </a:cubicBezTo>
                  <a:cubicBezTo>
                    <a:pt x="72300" y="63397"/>
                    <a:pt x="72300" y="60504"/>
                    <a:pt x="72300" y="57934"/>
                  </a:cubicBezTo>
                  <a:lnTo>
                    <a:pt x="72300" y="49211"/>
                  </a:lnTo>
                  <a:close/>
                  <a:moveTo>
                    <a:pt x="93133" y="18133"/>
                  </a:moveTo>
                  <a:cubicBezTo>
                    <a:pt x="91514" y="18133"/>
                    <a:pt x="89870" y="19418"/>
                    <a:pt x="88544" y="21530"/>
                  </a:cubicBezTo>
                  <a:cubicBezTo>
                    <a:pt x="87723" y="19418"/>
                    <a:pt x="86561" y="18133"/>
                    <a:pt x="84906" y="18133"/>
                  </a:cubicBezTo>
                  <a:cubicBezTo>
                    <a:pt x="82546" y="18133"/>
                    <a:pt x="80199" y="20061"/>
                    <a:pt x="78544" y="23641"/>
                  </a:cubicBezTo>
                  <a:cubicBezTo>
                    <a:pt x="78462" y="27360"/>
                    <a:pt x="78415" y="30757"/>
                    <a:pt x="78415" y="34797"/>
                  </a:cubicBezTo>
                  <a:lnTo>
                    <a:pt x="78415" y="77995"/>
                  </a:lnTo>
                  <a:lnTo>
                    <a:pt x="82136" y="77995"/>
                  </a:lnTo>
                  <a:lnTo>
                    <a:pt x="82136" y="39342"/>
                  </a:lnTo>
                  <a:cubicBezTo>
                    <a:pt x="82136" y="36725"/>
                    <a:pt x="82183" y="33833"/>
                    <a:pt x="82218" y="31400"/>
                  </a:cubicBezTo>
                  <a:cubicBezTo>
                    <a:pt x="82676" y="30436"/>
                    <a:pt x="83497" y="29793"/>
                    <a:pt x="84119" y="29793"/>
                  </a:cubicBezTo>
                  <a:cubicBezTo>
                    <a:pt x="86185" y="29793"/>
                    <a:pt x="86643" y="33970"/>
                    <a:pt x="86643" y="41591"/>
                  </a:cubicBezTo>
                  <a:lnTo>
                    <a:pt x="86643" y="77811"/>
                  </a:lnTo>
                  <a:lnTo>
                    <a:pt x="90399" y="77811"/>
                  </a:lnTo>
                  <a:lnTo>
                    <a:pt x="90399" y="40306"/>
                  </a:lnTo>
                  <a:cubicBezTo>
                    <a:pt x="90399" y="37368"/>
                    <a:pt x="90363" y="34475"/>
                    <a:pt x="90199" y="31859"/>
                  </a:cubicBezTo>
                  <a:cubicBezTo>
                    <a:pt x="90903" y="30573"/>
                    <a:pt x="91772" y="29931"/>
                    <a:pt x="92347" y="29931"/>
                  </a:cubicBezTo>
                  <a:cubicBezTo>
                    <a:pt x="94448" y="29931"/>
                    <a:pt x="94906" y="33970"/>
                    <a:pt x="94906" y="41775"/>
                  </a:cubicBezTo>
                  <a:lnTo>
                    <a:pt x="94906" y="77995"/>
                  </a:lnTo>
                  <a:lnTo>
                    <a:pt x="98673" y="77995"/>
                  </a:lnTo>
                  <a:lnTo>
                    <a:pt x="98673" y="40306"/>
                  </a:lnTo>
                  <a:cubicBezTo>
                    <a:pt x="98673" y="28324"/>
                    <a:pt x="97969" y="18133"/>
                    <a:pt x="93133" y="18133"/>
                  </a:cubicBezTo>
                  <a:close/>
                  <a:moveTo>
                    <a:pt x="114906" y="48385"/>
                  </a:moveTo>
                  <a:cubicBezTo>
                    <a:pt x="114906" y="71201"/>
                    <a:pt x="112840" y="78638"/>
                    <a:pt x="108215" y="78638"/>
                  </a:cubicBezTo>
                  <a:cubicBezTo>
                    <a:pt x="107300" y="78638"/>
                    <a:pt x="106232" y="78133"/>
                    <a:pt x="105316" y="77352"/>
                  </a:cubicBezTo>
                  <a:lnTo>
                    <a:pt x="105316" y="105539"/>
                  </a:lnTo>
                  <a:lnTo>
                    <a:pt x="101561" y="105539"/>
                  </a:lnTo>
                  <a:lnTo>
                    <a:pt x="101561" y="34797"/>
                  </a:lnTo>
                  <a:cubicBezTo>
                    <a:pt x="101561" y="30757"/>
                    <a:pt x="101607" y="27360"/>
                    <a:pt x="101690" y="23641"/>
                  </a:cubicBezTo>
                  <a:cubicBezTo>
                    <a:pt x="103380" y="19739"/>
                    <a:pt x="105692" y="18133"/>
                    <a:pt x="107758" y="18133"/>
                  </a:cubicBezTo>
                  <a:cubicBezTo>
                    <a:pt x="112805" y="18133"/>
                    <a:pt x="114906" y="25248"/>
                    <a:pt x="114906" y="48385"/>
                  </a:cubicBezTo>
                  <a:close/>
                  <a:moveTo>
                    <a:pt x="111150" y="48385"/>
                  </a:moveTo>
                  <a:cubicBezTo>
                    <a:pt x="111150" y="38699"/>
                    <a:pt x="111021" y="29609"/>
                    <a:pt x="107805" y="29609"/>
                  </a:cubicBezTo>
                  <a:cubicBezTo>
                    <a:pt x="106971" y="29609"/>
                    <a:pt x="106021" y="30114"/>
                    <a:pt x="105446" y="31216"/>
                  </a:cubicBezTo>
                  <a:cubicBezTo>
                    <a:pt x="105363" y="33649"/>
                    <a:pt x="105363" y="36587"/>
                    <a:pt x="105363" y="39158"/>
                  </a:cubicBezTo>
                  <a:lnTo>
                    <a:pt x="105363" y="65830"/>
                  </a:lnTo>
                  <a:cubicBezTo>
                    <a:pt x="105985" y="66656"/>
                    <a:pt x="106807" y="67161"/>
                    <a:pt x="107464" y="67161"/>
                  </a:cubicBezTo>
                  <a:cubicBezTo>
                    <a:pt x="111021" y="67161"/>
                    <a:pt x="111150" y="59219"/>
                    <a:pt x="111150" y="48385"/>
                  </a:cubicBezTo>
                  <a:close/>
                  <a:moveTo>
                    <a:pt x="34213" y="103244"/>
                  </a:moveTo>
                  <a:lnTo>
                    <a:pt x="34213" y="110359"/>
                  </a:lnTo>
                  <a:cubicBezTo>
                    <a:pt x="34213" y="111369"/>
                    <a:pt x="34213" y="112149"/>
                    <a:pt x="34178" y="113114"/>
                  </a:cubicBezTo>
                  <a:cubicBezTo>
                    <a:pt x="33720" y="114123"/>
                    <a:pt x="33145" y="114445"/>
                    <a:pt x="32476" y="114445"/>
                  </a:cubicBezTo>
                  <a:cubicBezTo>
                    <a:pt x="31408" y="114445"/>
                    <a:pt x="30950" y="112976"/>
                    <a:pt x="30950" y="109716"/>
                  </a:cubicBezTo>
                  <a:cubicBezTo>
                    <a:pt x="30950" y="106962"/>
                    <a:pt x="31244" y="105355"/>
                    <a:pt x="31983" y="104850"/>
                  </a:cubicBezTo>
                  <a:cubicBezTo>
                    <a:pt x="32441" y="104529"/>
                    <a:pt x="32969" y="104529"/>
                    <a:pt x="33556" y="104391"/>
                  </a:cubicBezTo>
                  <a:lnTo>
                    <a:pt x="33556" y="104070"/>
                  </a:lnTo>
                  <a:cubicBezTo>
                    <a:pt x="33556" y="101637"/>
                    <a:pt x="33309" y="100673"/>
                    <a:pt x="32605" y="100673"/>
                  </a:cubicBezTo>
                  <a:cubicBezTo>
                    <a:pt x="32147" y="100673"/>
                    <a:pt x="31654" y="100811"/>
                    <a:pt x="31244" y="101132"/>
                  </a:cubicBezTo>
                  <a:lnTo>
                    <a:pt x="31197" y="99204"/>
                  </a:lnTo>
                  <a:cubicBezTo>
                    <a:pt x="31654" y="98882"/>
                    <a:pt x="32112" y="98699"/>
                    <a:pt x="32687" y="98699"/>
                  </a:cubicBezTo>
                  <a:cubicBezTo>
                    <a:pt x="33509" y="98561"/>
                    <a:pt x="34213" y="99387"/>
                    <a:pt x="34213" y="103244"/>
                  </a:cubicBezTo>
                  <a:close/>
                  <a:moveTo>
                    <a:pt x="33556" y="106319"/>
                  </a:moveTo>
                  <a:cubicBezTo>
                    <a:pt x="33145" y="106319"/>
                    <a:pt x="32605" y="106503"/>
                    <a:pt x="32230" y="106641"/>
                  </a:cubicBezTo>
                  <a:cubicBezTo>
                    <a:pt x="31819" y="106962"/>
                    <a:pt x="31607" y="107605"/>
                    <a:pt x="31607" y="109579"/>
                  </a:cubicBezTo>
                  <a:cubicBezTo>
                    <a:pt x="31607" y="111690"/>
                    <a:pt x="31901" y="112333"/>
                    <a:pt x="32558" y="112333"/>
                  </a:cubicBezTo>
                  <a:cubicBezTo>
                    <a:pt x="32852" y="112333"/>
                    <a:pt x="33227" y="112149"/>
                    <a:pt x="33509" y="111690"/>
                  </a:cubicBezTo>
                  <a:cubicBezTo>
                    <a:pt x="33509" y="111048"/>
                    <a:pt x="33509" y="110038"/>
                    <a:pt x="33509" y="109395"/>
                  </a:cubicBezTo>
                  <a:lnTo>
                    <a:pt x="33509" y="106319"/>
                  </a:lnTo>
                  <a:lnTo>
                    <a:pt x="33556" y="106319"/>
                  </a:lnTo>
                  <a:close/>
                  <a:moveTo>
                    <a:pt x="37112" y="98561"/>
                  </a:moveTo>
                  <a:cubicBezTo>
                    <a:pt x="36361" y="98561"/>
                    <a:pt x="35786" y="99020"/>
                    <a:pt x="35328" y="99846"/>
                  </a:cubicBezTo>
                  <a:cubicBezTo>
                    <a:pt x="35328" y="100811"/>
                    <a:pt x="35293" y="101637"/>
                    <a:pt x="35293" y="102601"/>
                  </a:cubicBezTo>
                  <a:lnTo>
                    <a:pt x="35293" y="114261"/>
                  </a:lnTo>
                  <a:lnTo>
                    <a:pt x="35950" y="114261"/>
                  </a:lnTo>
                  <a:lnTo>
                    <a:pt x="35950" y="103565"/>
                  </a:lnTo>
                  <a:cubicBezTo>
                    <a:pt x="35950" y="102922"/>
                    <a:pt x="35950" y="101958"/>
                    <a:pt x="35950" y="101315"/>
                  </a:cubicBezTo>
                  <a:cubicBezTo>
                    <a:pt x="36161" y="100994"/>
                    <a:pt x="36572" y="100673"/>
                    <a:pt x="36854" y="100673"/>
                  </a:cubicBezTo>
                  <a:cubicBezTo>
                    <a:pt x="37769" y="100673"/>
                    <a:pt x="37887" y="101775"/>
                    <a:pt x="37887" y="104529"/>
                  </a:cubicBezTo>
                  <a:lnTo>
                    <a:pt x="37887" y="114123"/>
                  </a:lnTo>
                  <a:lnTo>
                    <a:pt x="38556" y="114123"/>
                  </a:lnTo>
                  <a:lnTo>
                    <a:pt x="38556" y="104070"/>
                  </a:lnTo>
                  <a:cubicBezTo>
                    <a:pt x="38638" y="100994"/>
                    <a:pt x="38474" y="98561"/>
                    <a:pt x="37112" y="98561"/>
                  </a:cubicBezTo>
                  <a:close/>
                  <a:moveTo>
                    <a:pt x="44741" y="103244"/>
                  </a:moveTo>
                  <a:lnTo>
                    <a:pt x="44741" y="110359"/>
                  </a:lnTo>
                  <a:cubicBezTo>
                    <a:pt x="44741" y="111369"/>
                    <a:pt x="44741" y="112149"/>
                    <a:pt x="44694" y="113114"/>
                  </a:cubicBezTo>
                  <a:cubicBezTo>
                    <a:pt x="44248" y="114123"/>
                    <a:pt x="43673" y="114445"/>
                    <a:pt x="43016" y="114445"/>
                  </a:cubicBezTo>
                  <a:cubicBezTo>
                    <a:pt x="41936" y="114445"/>
                    <a:pt x="41490" y="112976"/>
                    <a:pt x="41490" y="109716"/>
                  </a:cubicBezTo>
                  <a:cubicBezTo>
                    <a:pt x="41490" y="106962"/>
                    <a:pt x="41772" y="105355"/>
                    <a:pt x="42523" y="104850"/>
                  </a:cubicBezTo>
                  <a:cubicBezTo>
                    <a:pt x="42981" y="104529"/>
                    <a:pt x="43509" y="104529"/>
                    <a:pt x="44084" y="104391"/>
                  </a:cubicBezTo>
                  <a:lnTo>
                    <a:pt x="44084" y="104070"/>
                  </a:lnTo>
                  <a:cubicBezTo>
                    <a:pt x="44084" y="101637"/>
                    <a:pt x="43838" y="100673"/>
                    <a:pt x="43145" y="100673"/>
                  </a:cubicBezTo>
                  <a:cubicBezTo>
                    <a:pt x="42687" y="100673"/>
                    <a:pt x="42194" y="100811"/>
                    <a:pt x="41772" y="101132"/>
                  </a:cubicBezTo>
                  <a:lnTo>
                    <a:pt x="41737" y="99204"/>
                  </a:lnTo>
                  <a:cubicBezTo>
                    <a:pt x="42194" y="98882"/>
                    <a:pt x="42640" y="98699"/>
                    <a:pt x="43227" y="98699"/>
                  </a:cubicBezTo>
                  <a:cubicBezTo>
                    <a:pt x="44084" y="98561"/>
                    <a:pt x="44741" y="99387"/>
                    <a:pt x="44741" y="103244"/>
                  </a:cubicBezTo>
                  <a:close/>
                  <a:moveTo>
                    <a:pt x="44084" y="106319"/>
                  </a:moveTo>
                  <a:cubicBezTo>
                    <a:pt x="43673" y="106319"/>
                    <a:pt x="43180" y="106503"/>
                    <a:pt x="42769" y="106641"/>
                  </a:cubicBezTo>
                  <a:cubicBezTo>
                    <a:pt x="42359" y="106962"/>
                    <a:pt x="42147" y="107605"/>
                    <a:pt x="42147" y="109579"/>
                  </a:cubicBezTo>
                  <a:cubicBezTo>
                    <a:pt x="42147" y="111690"/>
                    <a:pt x="42441" y="112333"/>
                    <a:pt x="43098" y="112333"/>
                  </a:cubicBezTo>
                  <a:cubicBezTo>
                    <a:pt x="43392" y="112333"/>
                    <a:pt x="43755" y="112149"/>
                    <a:pt x="44037" y="111690"/>
                  </a:cubicBezTo>
                  <a:cubicBezTo>
                    <a:pt x="44037" y="111048"/>
                    <a:pt x="44037" y="110038"/>
                    <a:pt x="44037" y="109395"/>
                  </a:cubicBezTo>
                  <a:lnTo>
                    <a:pt x="44037" y="106319"/>
                  </a:lnTo>
                  <a:lnTo>
                    <a:pt x="44084" y="106319"/>
                  </a:lnTo>
                  <a:close/>
                  <a:moveTo>
                    <a:pt x="47676" y="112149"/>
                  </a:moveTo>
                  <a:cubicBezTo>
                    <a:pt x="46478" y="112149"/>
                    <a:pt x="46431" y="110221"/>
                    <a:pt x="46431" y="106319"/>
                  </a:cubicBezTo>
                  <a:cubicBezTo>
                    <a:pt x="46431" y="102096"/>
                    <a:pt x="46561" y="100673"/>
                    <a:pt x="47676" y="100673"/>
                  </a:cubicBezTo>
                  <a:cubicBezTo>
                    <a:pt x="47875" y="100673"/>
                    <a:pt x="48133" y="100811"/>
                    <a:pt x="48333" y="100994"/>
                  </a:cubicBezTo>
                  <a:lnTo>
                    <a:pt x="48380" y="99020"/>
                  </a:lnTo>
                  <a:cubicBezTo>
                    <a:pt x="48133" y="98699"/>
                    <a:pt x="47793" y="98561"/>
                    <a:pt x="47429" y="98561"/>
                  </a:cubicBezTo>
                  <a:cubicBezTo>
                    <a:pt x="45985" y="98561"/>
                    <a:pt x="45692" y="101315"/>
                    <a:pt x="45692" y="106319"/>
                  </a:cubicBezTo>
                  <a:cubicBezTo>
                    <a:pt x="45692" y="110680"/>
                    <a:pt x="45938" y="114445"/>
                    <a:pt x="47265" y="114445"/>
                  </a:cubicBezTo>
                  <a:cubicBezTo>
                    <a:pt x="47711" y="114445"/>
                    <a:pt x="48051" y="114261"/>
                    <a:pt x="48380" y="113940"/>
                  </a:cubicBezTo>
                  <a:lnTo>
                    <a:pt x="48298" y="111828"/>
                  </a:lnTo>
                  <a:cubicBezTo>
                    <a:pt x="48133" y="112012"/>
                    <a:pt x="47875" y="112149"/>
                    <a:pt x="47676" y="112149"/>
                  </a:cubicBezTo>
                  <a:close/>
                  <a:moveTo>
                    <a:pt x="52629" y="98699"/>
                  </a:moveTo>
                  <a:lnTo>
                    <a:pt x="51889" y="98699"/>
                  </a:lnTo>
                  <a:lnTo>
                    <a:pt x="50985" y="104208"/>
                  </a:lnTo>
                  <a:lnTo>
                    <a:pt x="50070" y="98699"/>
                  </a:lnTo>
                  <a:lnTo>
                    <a:pt x="49284" y="98699"/>
                  </a:lnTo>
                  <a:lnTo>
                    <a:pt x="50610" y="106182"/>
                  </a:lnTo>
                  <a:lnTo>
                    <a:pt x="49201" y="114261"/>
                  </a:lnTo>
                  <a:lnTo>
                    <a:pt x="49953" y="114261"/>
                  </a:lnTo>
                  <a:lnTo>
                    <a:pt x="50985" y="108293"/>
                  </a:lnTo>
                  <a:lnTo>
                    <a:pt x="52018" y="114261"/>
                  </a:lnTo>
                  <a:lnTo>
                    <a:pt x="52793" y="114261"/>
                  </a:lnTo>
                  <a:lnTo>
                    <a:pt x="51396" y="106182"/>
                  </a:lnTo>
                  <a:lnTo>
                    <a:pt x="52629" y="98699"/>
                  </a:lnTo>
                  <a:close/>
                  <a:moveTo>
                    <a:pt x="53579" y="114261"/>
                  </a:moveTo>
                  <a:lnTo>
                    <a:pt x="54284" y="114261"/>
                  </a:lnTo>
                  <a:lnTo>
                    <a:pt x="54284" y="98699"/>
                  </a:lnTo>
                  <a:lnTo>
                    <a:pt x="53579" y="98699"/>
                  </a:lnTo>
                  <a:lnTo>
                    <a:pt x="53579" y="114261"/>
                  </a:lnTo>
                  <a:close/>
                  <a:moveTo>
                    <a:pt x="53920" y="92547"/>
                  </a:moveTo>
                  <a:cubicBezTo>
                    <a:pt x="53591" y="92547"/>
                    <a:pt x="53497" y="93052"/>
                    <a:pt x="53497" y="94338"/>
                  </a:cubicBezTo>
                  <a:cubicBezTo>
                    <a:pt x="53497" y="95623"/>
                    <a:pt x="53591" y="96128"/>
                    <a:pt x="53920" y="96128"/>
                  </a:cubicBezTo>
                  <a:cubicBezTo>
                    <a:pt x="54260" y="96128"/>
                    <a:pt x="54330" y="95623"/>
                    <a:pt x="54330" y="94338"/>
                  </a:cubicBezTo>
                  <a:cubicBezTo>
                    <a:pt x="54330" y="93052"/>
                    <a:pt x="54260" y="92547"/>
                    <a:pt x="53920" y="92547"/>
                  </a:cubicBezTo>
                  <a:close/>
                  <a:moveTo>
                    <a:pt x="58744" y="106503"/>
                  </a:moveTo>
                  <a:cubicBezTo>
                    <a:pt x="58744" y="112195"/>
                    <a:pt x="58309" y="114445"/>
                    <a:pt x="57018" y="114445"/>
                  </a:cubicBezTo>
                  <a:cubicBezTo>
                    <a:pt x="55739" y="114445"/>
                    <a:pt x="55281" y="112333"/>
                    <a:pt x="55281" y="106503"/>
                  </a:cubicBezTo>
                  <a:cubicBezTo>
                    <a:pt x="55281" y="100673"/>
                    <a:pt x="55727" y="98561"/>
                    <a:pt x="57018" y="98561"/>
                  </a:cubicBezTo>
                  <a:cubicBezTo>
                    <a:pt x="58298" y="98561"/>
                    <a:pt x="58744" y="100856"/>
                    <a:pt x="58744" y="106503"/>
                  </a:cubicBezTo>
                  <a:close/>
                  <a:moveTo>
                    <a:pt x="58051" y="106503"/>
                  </a:moveTo>
                  <a:cubicBezTo>
                    <a:pt x="58051" y="102142"/>
                    <a:pt x="57793" y="100673"/>
                    <a:pt x="56971" y="100673"/>
                  </a:cubicBezTo>
                  <a:cubicBezTo>
                    <a:pt x="56150" y="100673"/>
                    <a:pt x="55903" y="101820"/>
                    <a:pt x="55903" y="106503"/>
                  </a:cubicBezTo>
                  <a:cubicBezTo>
                    <a:pt x="55903" y="111231"/>
                    <a:pt x="56150" y="112333"/>
                    <a:pt x="56971" y="112333"/>
                  </a:cubicBezTo>
                  <a:cubicBezTo>
                    <a:pt x="57793" y="112149"/>
                    <a:pt x="58051" y="110910"/>
                    <a:pt x="58051" y="106503"/>
                  </a:cubicBezTo>
                  <a:close/>
                  <a:moveTo>
                    <a:pt x="63791" y="98561"/>
                  </a:moveTo>
                  <a:cubicBezTo>
                    <a:pt x="63298" y="98561"/>
                    <a:pt x="62793" y="99020"/>
                    <a:pt x="62429" y="99709"/>
                  </a:cubicBezTo>
                  <a:cubicBezTo>
                    <a:pt x="62218" y="99020"/>
                    <a:pt x="61889" y="98561"/>
                    <a:pt x="61431" y="98561"/>
                  </a:cubicBezTo>
                  <a:cubicBezTo>
                    <a:pt x="60856" y="98561"/>
                    <a:pt x="60234" y="99020"/>
                    <a:pt x="59776" y="99846"/>
                  </a:cubicBezTo>
                  <a:cubicBezTo>
                    <a:pt x="59776" y="100811"/>
                    <a:pt x="59741" y="101637"/>
                    <a:pt x="59741" y="102601"/>
                  </a:cubicBezTo>
                  <a:lnTo>
                    <a:pt x="59741" y="114261"/>
                  </a:lnTo>
                  <a:lnTo>
                    <a:pt x="60399" y="114261"/>
                  </a:lnTo>
                  <a:lnTo>
                    <a:pt x="60399" y="103565"/>
                  </a:lnTo>
                  <a:cubicBezTo>
                    <a:pt x="60399" y="102922"/>
                    <a:pt x="60399" y="101958"/>
                    <a:pt x="60399" y="101315"/>
                  </a:cubicBezTo>
                  <a:cubicBezTo>
                    <a:pt x="60610" y="100994"/>
                    <a:pt x="60938" y="100673"/>
                    <a:pt x="61185" y="100673"/>
                  </a:cubicBezTo>
                  <a:cubicBezTo>
                    <a:pt x="61936" y="100673"/>
                    <a:pt x="62100" y="101958"/>
                    <a:pt x="62100" y="104529"/>
                  </a:cubicBezTo>
                  <a:lnTo>
                    <a:pt x="62100" y="114261"/>
                  </a:lnTo>
                  <a:lnTo>
                    <a:pt x="62758" y="114261"/>
                  </a:lnTo>
                  <a:lnTo>
                    <a:pt x="62758" y="104208"/>
                  </a:lnTo>
                  <a:cubicBezTo>
                    <a:pt x="62758" y="103244"/>
                    <a:pt x="62758" y="102463"/>
                    <a:pt x="62676" y="101637"/>
                  </a:cubicBezTo>
                  <a:cubicBezTo>
                    <a:pt x="62969" y="100994"/>
                    <a:pt x="63333" y="100811"/>
                    <a:pt x="63544" y="100811"/>
                  </a:cubicBezTo>
                  <a:cubicBezTo>
                    <a:pt x="64284" y="100811"/>
                    <a:pt x="64448" y="102096"/>
                    <a:pt x="64448" y="104713"/>
                  </a:cubicBezTo>
                  <a:lnTo>
                    <a:pt x="64448" y="114445"/>
                  </a:lnTo>
                  <a:lnTo>
                    <a:pt x="65117" y="114445"/>
                  </a:lnTo>
                  <a:lnTo>
                    <a:pt x="65117" y="104391"/>
                  </a:lnTo>
                  <a:cubicBezTo>
                    <a:pt x="65152" y="101132"/>
                    <a:pt x="64988" y="98561"/>
                    <a:pt x="63791" y="98561"/>
                  </a:cubicBezTo>
                  <a:close/>
                  <a:moveTo>
                    <a:pt x="70117" y="112149"/>
                  </a:moveTo>
                  <a:cubicBezTo>
                    <a:pt x="68920" y="112149"/>
                    <a:pt x="68873" y="110221"/>
                    <a:pt x="68873" y="106319"/>
                  </a:cubicBezTo>
                  <a:cubicBezTo>
                    <a:pt x="68873" y="102096"/>
                    <a:pt x="69002" y="100673"/>
                    <a:pt x="70117" y="100673"/>
                  </a:cubicBezTo>
                  <a:cubicBezTo>
                    <a:pt x="70316" y="100673"/>
                    <a:pt x="70563" y="100811"/>
                    <a:pt x="70774" y="100994"/>
                  </a:cubicBezTo>
                  <a:lnTo>
                    <a:pt x="70821" y="99020"/>
                  </a:lnTo>
                  <a:cubicBezTo>
                    <a:pt x="70563" y="98699"/>
                    <a:pt x="70234" y="98561"/>
                    <a:pt x="69870" y="98561"/>
                  </a:cubicBezTo>
                  <a:cubicBezTo>
                    <a:pt x="68415" y="98561"/>
                    <a:pt x="68133" y="101315"/>
                    <a:pt x="68133" y="106319"/>
                  </a:cubicBezTo>
                  <a:cubicBezTo>
                    <a:pt x="68133" y="110680"/>
                    <a:pt x="68380" y="114445"/>
                    <a:pt x="69694" y="114445"/>
                  </a:cubicBezTo>
                  <a:cubicBezTo>
                    <a:pt x="70152" y="114445"/>
                    <a:pt x="70481" y="114261"/>
                    <a:pt x="70821" y="113940"/>
                  </a:cubicBezTo>
                  <a:lnTo>
                    <a:pt x="70727" y="111828"/>
                  </a:lnTo>
                  <a:cubicBezTo>
                    <a:pt x="70563" y="112012"/>
                    <a:pt x="70316" y="112149"/>
                    <a:pt x="70117" y="112149"/>
                  </a:cubicBezTo>
                  <a:close/>
                  <a:moveTo>
                    <a:pt x="74988" y="106503"/>
                  </a:moveTo>
                  <a:cubicBezTo>
                    <a:pt x="74988" y="112195"/>
                    <a:pt x="74530" y="114445"/>
                    <a:pt x="73251" y="114445"/>
                  </a:cubicBezTo>
                  <a:cubicBezTo>
                    <a:pt x="71971" y="114445"/>
                    <a:pt x="71514" y="112333"/>
                    <a:pt x="71514" y="106503"/>
                  </a:cubicBezTo>
                  <a:cubicBezTo>
                    <a:pt x="71514" y="100673"/>
                    <a:pt x="71971" y="98561"/>
                    <a:pt x="73251" y="98561"/>
                  </a:cubicBezTo>
                  <a:cubicBezTo>
                    <a:pt x="74530" y="98561"/>
                    <a:pt x="74988" y="100856"/>
                    <a:pt x="74988" y="106503"/>
                  </a:cubicBezTo>
                  <a:close/>
                  <a:moveTo>
                    <a:pt x="74330" y="106503"/>
                  </a:moveTo>
                  <a:cubicBezTo>
                    <a:pt x="74330" y="102142"/>
                    <a:pt x="74084" y="100673"/>
                    <a:pt x="73251" y="100673"/>
                  </a:cubicBezTo>
                  <a:cubicBezTo>
                    <a:pt x="72429" y="100673"/>
                    <a:pt x="72183" y="101820"/>
                    <a:pt x="72183" y="106503"/>
                  </a:cubicBezTo>
                  <a:cubicBezTo>
                    <a:pt x="72183" y="111231"/>
                    <a:pt x="72429" y="112333"/>
                    <a:pt x="73251" y="112333"/>
                  </a:cubicBezTo>
                  <a:cubicBezTo>
                    <a:pt x="74084" y="112149"/>
                    <a:pt x="74330" y="110910"/>
                    <a:pt x="74330" y="106503"/>
                  </a:cubicBezTo>
                  <a:close/>
                  <a:moveTo>
                    <a:pt x="80035" y="98561"/>
                  </a:moveTo>
                  <a:cubicBezTo>
                    <a:pt x="79530" y="98561"/>
                    <a:pt x="79037" y="99020"/>
                    <a:pt x="78661" y="99709"/>
                  </a:cubicBezTo>
                  <a:cubicBezTo>
                    <a:pt x="78462" y="99020"/>
                    <a:pt x="78133" y="98561"/>
                    <a:pt x="77676" y="98561"/>
                  </a:cubicBezTo>
                  <a:cubicBezTo>
                    <a:pt x="77100" y="98561"/>
                    <a:pt x="76478" y="99020"/>
                    <a:pt x="76021" y="99846"/>
                  </a:cubicBezTo>
                  <a:cubicBezTo>
                    <a:pt x="76021" y="100811"/>
                    <a:pt x="75985" y="101637"/>
                    <a:pt x="75985" y="102601"/>
                  </a:cubicBezTo>
                  <a:lnTo>
                    <a:pt x="75985" y="114261"/>
                  </a:lnTo>
                  <a:lnTo>
                    <a:pt x="76643" y="114261"/>
                  </a:lnTo>
                  <a:lnTo>
                    <a:pt x="76643" y="103565"/>
                  </a:lnTo>
                  <a:cubicBezTo>
                    <a:pt x="76643" y="102922"/>
                    <a:pt x="76643" y="101958"/>
                    <a:pt x="76643" y="101315"/>
                  </a:cubicBezTo>
                  <a:cubicBezTo>
                    <a:pt x="76854" y="100994"/>
                    <a:pt x="77183" y="100673"/>
                    <a:pt x="77429" y="100673"/>
                  </a:cubicBezTo>
                  <a:cubicBezTo>
                    <a:pt x="78169" y="100673"/>
                    <a:pt x="78333" y="101958"/>
                    <a:pt x="78333" y="104529"/>
                  </a:cubicBezTo>
                  <a:lnTo>
                    <a:pt x="78333" y="114261"/>
                  </a:lnTo>
                  <a:lnTo>
                    <a:pt x="79002" y="114261"/>
                  </a:lnTo>
                  <a:lnTo>
                    <a:pt x="79002" y="104208"/>
                  </a:lnTo>
                  <a:cubicBezTo>
                    <a:pt x="79002" y="103244"/>
                    <a:pt x="79002" y="102463"/>
                    <a:pt x="78920" y="101637"/>
                  </a:cubicBezTo>
                  <a:cubicBezTo>
                    <a:pt x="79201" y="100994"/>
                    <a:pt x="79577" y="100811"/>
                    <a:pt x="79788" y="100811"/>
                  </a:cubicBezTo>
                  <a:cubicBezTo>
                    <a:pt x="80528" y="100811"/>
                    <a:pt x="80692" y="102096"/>
                    <a:pt x="80692" y="104713"/>
                  </a:cubicBezTo>
                  <a:lnTo>
                    <a:pt x="80692" y="114445"/>
                  </a:lnTo>
                  <a:lnTo>
                    <a:pt x="81349" y="114445"/>
                  </a:lnTo>
                  <a:lnTo>
                    <a:pt x="81349" y="104391"/>
                  </a:lnTo>
                  <a:cubicBezTo>
                    <a:pt x="81431" y="101132"/>
                    <a:pt x="81267" y="98561"/>
                    <a:pt x="80035" y="98561"/>
                  </a:cubicBezTo>
                  <a:close/>
                  <a:moveTo>
                    <a:pt x="85938" y="106503"/>
                  </a:moveTo>
                  <a:cubicBezTo>
                    <a:pt x="85938" y="112471"/>
                    <a:pt x="85446" y="114445"/>
                    <a:pt x="84248" y="114445"/>
                  </a:cubicBezTo>
                  <a:cubicBezTo>
                    <a:pt x="83920" y="114445"/>
                    <a:pt x="83579" y="114261"/>
                    <a:pt x="83251" y="113940"/>
                  </a:cubicBezTo>
                  <a:lnTo>
                    <a:pt x="83251" y="119954"/>
                  </a:lnTo>
                  <a:lnTo>
                    <a:pt x="82593" y="119954"/>
                  </a:lnTo>
                  <a:lnTo>
                    <a:pt x="82593" y="102601"/>
                  </a:lnTo>
                  <a:cubicBezTo>
                    <a:pt x="82593" y="101637"/>
                    <a:pt x="82593" y="100811"/>
                    <a:pt x="82629" y="99846"/>
                  </a:cubicBezTo>
                  <a:cubicBezTo>
                    <a:pt x="83086" y="98882"/>
                    <a:pt x="83626" y="98561"/>
                    <a:pt x="84166" y="98561"/>
                  </a:cubicBezTo>
                  <a:cubicBezTo>
                    <a:pt x="85399" y="98561"/>
                    <a:pt x="85938" y="100351"/>
                    <a:pt x="85938" y="106503"/>
                  </a:cubicBezTo>
                  <a:close/>
                  <a:moveTo>
                    <a:pt x="85234" y="106503"/>
                  </a:moveTo>
                  <a:cubicBezTo>
                    <a:pt x="85234" y="102922"/>
                    <a:pt x="85070" y="100673"/>
                    <a:pt x="84119" y="100673"/>
                  </a:cubicBezTo>
                  <a:cubicBezTo>
                    <a:pt x="83838" y="100673"/>
                    <a:pt x="83497" y="100811"/>
                    <a:pt x="83298" y="101315"/>
                  </a:cubicBezTo>
                  <a:cubicBezTo>
                    <a:pt x="83298" y="101958"/>
                    <a:pt x="83298" y="102922"/>
                    <a:pt x="83298" y="103565"/>
                  </a:cubicBezTo>
                  <a:lnTo>
                    <a:pt x="83298" y="111828"/>
                  </a:lnTo>
                  <a:cubicBezTo>
                    <a:pt x="83497" y="112149"/>
                    <a:pt x="83838" y="112333"/>
                    <a:pt x="84084" y="112333"/>
                  </a:cubicBezTo>
                  <a:cubicBezTo>
                    <a:pt x="85117" y="112333"/>
                    <a:pt x="85234" y="110221"/>
                    <a:pt x="85234" y="106503"/>
                  </a:cubicBezTo>
                  <a:close/>
                  <a:moveTo>
                    <a:pt x="89953" y="103244"/>
                  </a:moveTo>
                  <a:lnTo>
                    <a:pt x="89953" y="110359"/>
                  </a:lnTo>
                  <a:cubicBezTo>
                    <a:pt x="89953" y="111369"/>
                    <a:pt x="89953" y="112149"/>
                    <a:pt x="89906" y="113114"/>
                  </a:cubicBezTo>
                  <a:cubicBezTo>
                    <a:pt x="89448" y="114123"/>
                    <a:pt x="88873" y="114445"/>
                    <a:pt x="88215" y="114445"/>
                  </a:cubicBezTo>
                  <a:cubicBezTo>
                    <a:pt x="87136" y="114445"/>
                    <a:pt x="86678" y="112976"/>
                    <a:pt x="86678" y="109716"/>
                  </a:cubicBezTo>
                  <a:cubicBezTo>
                    <a:pt x="86678" y="106962"/>
                    <a:pt x="86971" y="105355"/>
                    <a:pt x="87723" y="104850"/>
                  </a:cubicBezTo>
                  <a:cubicBezTo>
                    <a:pt x="88169" y="104529"/>
                    <a:pt x="88708" y="104529"/>
                    <a:pt x="89284" y="104391"/>
                  </a:cubicBezTo>
                  <a:lnTo>
                    <a:pt x="89284" y="104070"/>
                  </a:lnTo>
                  <a:cubicBezTo>
                    <a:pt x="89284" y="101637"/>
                    <a:pt x="89037" y="100673"/>
                    <a:pt x="88333" y="100673"/>
                  </a:cubicBezTo>
                  <a:cubicBezTo>
                    <a:pt x="87887" y="100673"/>
                    <a:pt x="87382" y="100811"/>
                    <a:pt x="86971" y="101132"/>
                  </a:cubicBezTo>
                  <a:lnTo>
                    <a:pt x="86936" y="99204"/>
                  </a:lnTo>
                  <a:cubicBezTo>
                    <a:pt x="87382" y="98882"/>
                    <a:pt x="87840" y="98699"/>
                    <a:pt x="88415" y="98699"/>
                  </a:cubicBezTo>
                  <a:cubicBezTo>
                    <a:pt x="89284" y="98561"/>
                    <a:pt x="89953" y="99387"/>
                    <a:pt x="89953" y="103244"/>
                  </a:cubicBezTo>
                  <a:close/>
                  <a:moveTo>
                    <a:pt x="89284" y="106319"/>
                  </a:moveTo>
                  <a:cubicBezTo>
                    <a:pt x="88873" y="106319"/>
                    <a:pt x="88333" y="106503"/>
                    <a:pt x="87969" y="106641"/>
                  </a:cubicBezTo>
                  <a:cubicBezTo>
                    <a:pt x="87546" y="106962"/>
                    <a:pt x="87347" y="107605"/>
                    <a:pt x="87347" y="109579"/>
                  </a:cubicBezTo>
                  <a:cubicBezTo>
                    <a:pt x="87347" y="111690"/>
                    <a:pt x="87629" y="112333"/>
                    <a:pt x="88298" y="112333"/>
                  </a:cubicBezTo>
                  <a:cubicBezTo>
                    <a:pt x="88579" y="112333"/>
                    <a:pt x="88955" y="112149"/>
                    <a:pt x="89248" y="111690"/>
                  </a:cubicBezTo>
                  <a:cubicBezTo>
                    <a:pt x="89248" y="111048"/>
                    <a:pt x="89248" y="110038"/>
                    <a:pt x="89248" y="109395"/>
                  </a:cubicBezTo>
                  <a:lnTo>
                    <a:pt x="89248" y="106319"/>
                  </a:lnTo>
                  <a:lnTo>
                    <a:pt x="89284" y="106319"/>
                  </a:lnTo>
                  <a:close/>
                  <a:moveTo>
                    <a:pt x="92887" y="98561"/>
                  </a:moveTo>
                  <a:cubicBezTo>
                    <a:pt x="92136" y="98561"/>
                    <a:pt x="91561" y="99020"/>
                    <a:pt x="91103" y="99846"/>
                  </a:cubicBezTo>
                  <a:cubicBezTo>
                    <a:pt x="91103" y="100811"/>
                    <a:pt x="91068" y="101637"/>
                    <a:pt x="91068" y="102601"/>
                  </a:cubicBezTo>
                  <a:lnTo>
                    <a:pt x="91068" y="114261"/>
                  </a:lnTo>
                  <a:lnTo>
                    <a:pt x="91725" y="114261"/>
                  </a:lnTo>
                  <a:lnTo>
                    <a:pt x="91725" y="103565"/>
                  </a:lnTo>
                  <a:cubicBezTo>
                    <a:pt x="91725" y="102922"/>
                    <a:pt x="91725" y="101958"/>
                    <a:pt x="91725" y="101315"/>
                  </a:cubicBezTo>
                  <a:cubicBezTo>
                    <a:pt x="91936" y="100994"/>
                    <a:pt x="92347" y="100673"/>
                    <a:pt x="92629" y="100673"/>
                  </a:cubicBezTo>
                  <a:cubicBezTo>
                    <a:pt x="93544" y="100673"/>
                    <a:pt x="93673" y="101775"/>
                    <a:pt x="93673" y="104529"/>
                  </a:cubicBezTo>
                  <a:lnTo>
                    <a:pt x="93673" y="114123"/>
                  </a:lnTo>
                  <a:lnTo>
                    <a:pt x="94330" y="114123"/>
                  </a:lnTo>
                  <a:lnTo>
                    <a:pt x="94330" y="104070"/>
                  </a:lnTo>
                  <a:cubicBezTo>
                    <a:pt x="94366" y="100994"/>
                    <a:pt x="94248" y="98561"/>
                    <a:pt x="92887" y="98561"/>
                  </a:cubicBezTo>
                  <a:close/>
                  <a:moveTo>
                    <a:pt x="96936" y="109716"/>
                  </a:moveTo>
                  <a:lnTo>
                    <a:pt x="95739" y="98699"/>
                  </a:lnTo>
                  <a:lnTo>
                    <a:pt x="94988" y="98699"/>
                  </a:lnTo>
                  <a:lnTo>
                    <a:pt x="96596" y="113114"/>
                  </a:lnTo>
                  <a:lnTo>
                    <a:pt x="95985" y="119954"/>
                  </a:lnTo>
                  <a:lnTo>
                    <a:pt x="96690" y="119954"/>
                  </a:lnTo>
                  <a:lnTo>
                    <a:pt x="98544" y="98699"/>
                  </a:lnTo>
                  <a:lnTo>
                    <a:pt x="97840" y="98699"/>
                  </a:lnTo>
                  <a:lnTo>
                    <a:pt x="96936" y="109716"/>
                  </a:lnTo>
                  <a:close/>
                  <a:moveTo>
                    <a:pt x="119988" y="72807"/>
                  </a:moveTo>
                  <a:cubicBezTo>
                    <a:pt x="119988" y="73634"/>
                    <a:pt x="119953" y="74276"/>
                    <a:pt x="119870" y="74919"/>
                  </a:cubicBezTo>
                  <a:cubicBezTo>
                    <a:pt x="119788" y="75562"/>
                    <a:pt x="119706" y="76067"/>
                    <a:pt x="119577" y="76526"/>
                  </a:cubicBezTo>
                  <a:cubicBezTo>
                    <a:pt x="119448" y="77031"/>
                    <a:pt x="119330" y="77352"/>
                    <a:pt x="119166" y="77674"/>
                  </a:cubicBezTo>
                  <a:cubicBezTo>
                    <a:pt x="119002" y="77995"/>
                    <a:pt x="118838" y="77995"/>
                    <a:pt x="118673" y="77995"/>
                  </a:cubicBezTo>
                  <a:cubicBezTo>
                    <a:pt x="118462" y="77995"/>
                    <a:pt x="118298" y="77811"/>
                    <a:pt x="118133" y="77674"/>
                  </a:cubicBezTo>
                  <a:cubicBezTo>
                    <a:pt x="117969" y="77352"/>
                    <a:pt x="117840" y="77031"/>
                    <a:pt x="117723" y="76526"/>
                  </a:cubicBezTo>
                  <a:cubicBezTo>
                    <a:pt x="117593" y="76067"/>
                    <a:pt x="117511" y="75562"/>
                    <a:pt x="117429" y="74919"/>
                  </a:cubicBezTo>
                  <a:cubicBezTo>
                    <a:pt x="117347" y="74276"/>
                    <a:pt x="117347" y="73634"/>
                    <a:pt x="117347" y="72807"/>
                  </a:cubicBezTo>
                  <a:cubicBezTo>
                    <a:pt x="117347" y="71981"/>
                    <a:pt x="117382" y="71338"/>
                    <a:pt x="117464" y="70696"/>
                  </a:cubicBezTo>
                  <a:cubicBezTo>
                    <a:pt x="117558" y="70053"/>
                    <a:pt x="117640" y="69594"/>
                    <a:pt x="117758" y="69089"/>
                  </a:cubicBezTo>
                  <a:cubicBezTo>
                    <a:pt x="117887" y="68630"/>
                    <a:pt x="118004" y="68263"/>
                    <a:pt x="118169" y="67941"/>
                  </a:cubicBezTo>
                  <a:cubicBezTo>
                    <a:pt x="118333" y="67620"/>
                    <a:pt x="118509" y="67620"/>
                    <a:pt x="118673" y="67620"/>
                  </a:cubicBezTo>
                  <a:cubicBezTo>
                    <a:pt x="118838" y="67620"/>
                    <a:pt x="119002" y="67804"/>
                    <a:pt x="119166" y="67941"/>
                  </a:cubicBezTo>
                  <a:cubicBezTo>
                    <a:pt x="119330" y="68263"/>
                    <a:pt x="119448" y="68584"/>
                    <a:pt x="119577" y="69089"/>
                  </a:cubicBezTo>
                  <a:cubicBezTo>
                    <a:pt x="119706" y="69548"/>
                    <a:pt x="119788" y="70053"/>
                    <a:pt x="119870" y="70696"/>
                  </a:cubicBezTo>
                  <a:cubicBezTo>
                    <a:pt x="119988" y="71338"/>
                    <a:pt x="119988" y="72165"/>
                    <a:pt x="119988" y="72807"/>
                  </a:cubicBezTo>
                  <a:close/>
                  <a:moveTo>
                    <a:pt x="119741" y="72807"/>
                  </a:moveTo>
                  <a:cubicBezTo>
                    <a:pt x="119741" y="72165"/>
                    <a:pt x="119706" y="71522"/>
                    <a:pt x="119659" y="71017"/>
                  </a:cubicBezTo>
                  <a:cubicBezTo>
                    <a:pt x="119624" y="70558"/>
                    <a:pt x="119542" y="70053"/>
                    <a:pt x="119448" y="69732"/>
                  </a:cubicBezTo>
                  <a:cubicBezTo>
                    <a:pt x="119366" y="69410"/>
                    <a:pt x="119248" y="69089"/>
                    <a:pt x="119119" y="68905"/>
                  </a:cubicBezTo>
                  <a:cubicBezTo>
                    <a:pt x="119002" y="68768"/>
                    <a:pt x="118873" y="68584"/>
                    <a:pt x="118708" y="68584"/>
                  </a:cubicBezTo>
                  <a:cubicBezTo>
                    <a:pt x="118544" y="68584"/>
                    <a:pt x="118427" y="68768"/>
                    <a:pt x="118298" y="68905"/>
                  </a:cubicBezTo>
                  <a:cubicBezTo>
                    <a:pt x="118180" y="69089"/>
                    <a:pt x="118051" y="69410"/>
                    <a:pt x="117969" y="69732"/>
                  </a:cubicBezTo>
                  <a:cubicBezTo>
                    <a:pt x="117887" y="70053"/>
                    <a:pt x="117805" y="70558"/>
                    <a:pt x="117758" y="71017"/>
                  </a:cubicBezTo>
                  <a:cubicBezTo>
                    <a:pt x="117723" y="71522"/>
                    <a:pt x="117676" y="72165"/>
                    <a:pt x="117676" y="72807"/>
                  </a:cubicBezTo>
                  <a:cubicBezTo>
                    <a:pt x="117676" y="73450"/>
                    <a:pt x="117723" y="73955"/>
                    <a:pt x="117758" y="74414"/>
                  </a:cubicBezTo>
                  <a:cubicBezTo>
                    <a:pt x="117805" y="74919"/>
                    <a:pt x="117887" y="75378"/>
                    <a:pt x="117969" y="75700"/>
                  </a:cubicBezTo>
                  <a:cubicBezTo>
                    <a:pt x="118051" y="76067"/>
                    <a:pt x="118169" y="76388"/>
                    <a:pt x="118298" y="76710"/>
                  </a:cubicBezTo>
                  <a:cubicBezTo>
                    <a:pt x="118415" y="76847"/>
                    <a:pt x="118591" y="77031"/>
                    <a:pt x="118708" y="77031"/>
                  </a:cubicBezTo>
                  <a:cubicBezTo>
                    <a:pt x="118838" y="77031"/>
                    <a:pt x="119002" y="76893"/>
                    <a:pt x="119119" y="76710"/>
                  </a:cubicBezTo>
                  <a:cubicBezTo>
                    <a:pt x="119248" y="76572"/>
                    <a:pt x="119366" y="76205"/>
                    <a:pt x="119448" y="75883"/>
                  </a:cubicBezTo>
                  <a:cubicBezTo>
                    <a:pt x="119542" y="75562"/>
                    <a:pt x="119624" y="75057"/>
                    <a:pt x="119659" y="74598"/>
                  </a:cubicBezTo>
                  <a:cubicBezTo>
                    <a:pt x="119706" y="74093"/>
                    <a:pt x="119741" y="73450"/>
                    <a:pt x="119741" y="72807"/>
                  </a:cubicBezTo>
                  <a:close/>
                  <a:moveTo>
                    <a:pt x="118920" y="73312"/>
                  </a:moveTo>
                  <a:lnTo>
                    <a:pt x="119330" y="75883"/>
                  </a:lnTo>
                  <a:lnTo>
                    <a:pt x="119037" y="75883"/>
                  </a:lnTo>
                  <a:lnTo>
                    <a:pt x="118673" y="73450"/>
                  </a:lnTo>
                  <a:lnTo>
                    <a:pt x="118415" y="73450"/>
                  </a:lnTo>
                  <a:lnTo>
                    <a:pt x="118415" y="75883"/>
                  </a:lnTo>
                  <a:lnTo>
                    <a:pt x="118169" y="75883"/>
                  </a:lnTo>
                  <a:lnTo>
                    <a:pt x="118169" y="70053"/>
                  </a:lnTo>
                  <a:lnTo>
                    <a:pt x="118755" y="70053"/>
                  </a:lnTo>
                  <a:cubicBezTo>
                    <a:pt x="118920" y="70053"/>
                    <a:pt x="119084" y="70237"/>
                    <a:pt x="119166" y="70374"/>
                  </a:cubicBezTo>
                  <a:cubicBezTo>
                    <a:pt x="119248" y="70696"/>
                    <a:pt x="119284" y="71017"/>
                    <a:pt x="119284" y="71660"/>
                  </a:cubicBezTo>
                  <a:cubicBezTo>
                    <a:pt x="119284" y="72165"/>
                    <a:pt x="119248" y="72624"/>
                    <a:pt x="119166" y="72807"/>
                  </a:cubicBezTo>
                  <a:cubicBezTo>
                    <a:pt x="119119" y="73129"/>
                    <a:pt x="119037" y="73312"/>
                    <a:pt x="118920" y="73312"/>
                  </a:cubicBezTo>
                  <a:close/>
                  <a:moveTo>
                    <a:pt x="118838" y="72486"/>
                  </a:moveTo>
                  <a:cubicBezTo>
                    <a:pt x="118873" y="72486"/>
                    <a:pt x="118920" y="72486"/>
                    <a:pt x="118955" y="72302"/>
                  </a:cubicBezTo>
                  <a:cubicBezTo>
                    <a:pt x="119002" y="72302"/>
                    <a:pt x="119002" y="72165"/>
                    <a:pt x="119037" y="71981"/>
                  </a:cubicBezTo>
                  <a:cubicBezTo>
                    <a:pt x="119037" y="71843"/>
                    <a:pt x="119084" y="71660"/>
                    <a:pt x="119084" y="71522"/>
                  </a:cubicBezTo>
                  <a:cubicBezTo>
                    <a:pt x="119084" y="71338"/>
                    <a:pt x="119084" y="71201"/>
                    <a:pt x="119037" y="71017"/>
                  </a:cubicBezTo>
                  <a:cubicBezTo>
                    <a:pt x="119037" y="70879"/>
                    <a:pt x="119002" y="70879"/>
                    <a:pt x="118955" y="70879"/>
                  </a:cubicBezTo>
                  <a:cubicBezTo>
                    <a:pt x="118920" y="70879"/>
                    <a:pt x="118884" y="70696"/>
                    <a:pt x="118838" y="70696"/>
                  </a:cubicBezTo>
                  <a:cubicBezTo>
                    <a:pt x="118802" y="70696"/>
                    <a:pt x="118755" y="70696"/>
                    <a:pt x="118708" y="70696"/>
                  </a:cubicBezTo>
                  <a:lnTo>
                    <a:pt x="118415" y="70696"/>
                  </a:lnTo>
                  <a:lnTo>
                    <a:pt x="118415" y="72302"/>
                  </a:lnTo>
                  <a:lnTo>
                    <a:pt x="118708" y="72302"/>
                  </a:lnTo>
                  <a:cubicBezTo>
                    <a:pt x="118755" y="72624"/>
                    <a:pt x="118791" y="72486"/>
                    <a:pt x="118838" y="72486"/>
                  </a:cubicBezTo>
                  <a:close/>
                </a:path>
              </a:pathLst>
            </a:custGeom>
            <a:solidFill>
              <a:srgbClr val="80A1B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Shape 405"/>
            <p:cNvSpPr/>
            <p:nvPr/>
          </p:nvSpPr>
          <p:spPr>
            <a:xfrm>
              <a:off x="1930" y="2022"/>
              <a:ext cx="300" cy="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603" y="0"/>
                  </a:moveTo>
                  <a:cubicBezTo>
                    <a:pt x="66059" y="46639"/>
                    <a:pt x="15841" y="58663"/>
                    <a:pt x="237" y="61700"/>
                  </a:cubicBezTo>
                  <a:cubicBezTo>
                    <a:pt x="237" y="62914"/>
                    <a:pt x="0" y="64251"/>
                    <a:pt x="0" y="65465"/>
                  </a:cubicBezTo>
                  <a:cubicBezTo>
                    <a:pt x="17821" y="77489"/>
                    <a:pt x="62732" y="104939"/>
                    <a:pt x="119920" y="119878"/>
                  </a:cubicBezTo>
                  <a:lnTo>
                    <a:pt x="119920" y="0"/>
                  </a:lnTo>
                  <a:lnTo>
                    <a:pt x="119603" y="0"/>
                  </a:lnTo>
                </a:path>
              </a:pathLst>
            </a:custGeom>
            <a:solidFill>
              <a:srgbClr val="73C16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Shape 406"/>
            <p:cNvSpPr/>
            <p:nvPr/>
          </p:nvSpPr>
          <p:spPr>
            <a:xfrm>
              <a:off x="1922" y="1739"/>
              <a:ext cx="300" cy="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22" y="81420"/>
                  </a:moveTo>
                  <a:lnTo>
                    <a:pt x="119922" y="0"/>
                  </a:lnTo>
                  <a:lnTo>
                    <a:pt x="0" y="117575"/>
                  </a:lnTo>
                  <a:cubicBezTo>
                    <a:pt x="544" y="118383"/>
                    <a:pt x="855" y="119191"/>
                    <a:pt x="1088" y="119926"/>
                  </a:cubicBezTo>
                  <a:cubicBezTo>
                    <a:pt x="15631" y="118383"/>
                    <a:pt x="67116" y="110593"/>
                    <a:pt x="119922" y="81420"/>
                  </a:cubicBezTo>
                </a:path>
              </a:pathLst>
            </a:custGeom>
            <a:solidFill>
              <a:srgbClr val="A4D398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Shape 407"/>
            <p:cNvSpPr/>
            <p:nvPr/>
          </p:nvSpPr>
          <p:spPr>
            <a:xfrm>
              <a:off x="1894" y="2170"/>
              <a:ext cx="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832" y="0"/>
                  </a:moveTo>
                  <a:cubicBezTo>
                    <a:pt x="5820" y="8432"/>
                    <a:pt x="3305" y="15351"/>
                    <a:pt x="0" y="19027"/>
                  </a:cubicBezTo>
                  <a:cubicBezTo>
                    <a:pt x="1293" y="41945"/>
                    <a:pt x="3808" y="79351"/>
                    <a:pt x="9125" y="119783"/>
                  </a:cubicBezTo>
                  <a:lnTo>
                    <a:pt x="119928" y="119783"/>
                  </a:lnTo>
                  <a:lnTo>
                    <a:pt x="119928" y="99243"/>
                  </a:lnTo>
                  <a:cubicBezTo>
                    <a:pt x="66826" y="72432"/>
                    <a:pt x="24574" y="22270"/>
                    <a:pt x="7832" y="0"/>
                  </a:cubicBezTo>
                </a:path>
              </a:pathLst>
            </a:custGeom>
            <a:solidFill>
              <a:srgbClr val="387C2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Shape 408"/>
            <p:cNvSpPr/>
            <p:nvPr/>
          </p:nvSpPr>
          <p:spPr>
            <a:xfrm>
              <a:off x="1736" y="2190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252" y="6423"/>
                  </a:moveTo>
                  <a:cubicBezTo>
                    <a:pt x="94018" y="5653"/>
                    <a:pt x="88785" y="2826"/>
                    <a:pt x="84112" y="0"/>
                  </a:cubicBezTo>
                  <a:lnTo>
                    <a:pt x="0" y="119743"/>
                  </a:lnTo>
                  <a:lnTo>
                    <a:pt x="119813" y="119743"/>
                  </a:lnTo>
                  <a:cubicBezTo>
                    <a:pt x="107850" y="74518"/>
                    <a:pt x="101869" y="32633"/>
                    <a:pt x="99252" y="6423"/>
                  </a:cubicBezTo>
                </a:path>
              </a:pathLst>
            </a:custGeom>
            <a:solidFill>
              <a:srgbClr val="80A1B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Shape 409"/>
          <p:cNvSpPr txBox="1">
            <a:spLocks noGrp="1"/>
          </p:cNvSpPr>
          <p:nvPr>
            <p:ph type="sldNum" idx="12"/>
          </p:nvPr>
        </p:nvSpPr>
        <p:spPr>
          <a:xfrm>
            <a:off x="8955104" y="4925378"/>
            <a:ext cx="210300" cy="132900"/>
          </a:xfrm>
          <a:prstGeom prst="rect">
            <a:avLst/>
          </a:prstGeom>
          <a:noFill/>
          <a:ln w="254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27425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roblem/solution">
  <p:cSld name="2_problem/solution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/>
          <p:nvPr/>
        </p:nvSpPr>
        <p:spPr>
          <a:xfrm>
            <a:off x="6080059" y="0"/>
            <a:ext cx="3070800" cy="2791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726" y="0"/>
                </a:lnTo>
                <a:lnTo>
                  <a:pt x="120000" y="102888"/>
                </a:lnTo>
                <a:lnTo>
                  <a:pt x="83" y="120000"/>
                </a:lnTo>
                <a:cubicBezTo>
                  <a:pt x="55" y="80000"/>
                  <a:pt x="27" y="40000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Shape 412"/>
          <p:cNvSpPr/>
          <p:nvPr/>
        </p:nvSpPr>
        <p:spPr>
          <a:xfrm flipH="1">
            <a:off x="-75" y="0"/>
            <a:ext cx="6143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Shape 413"/>
          <p:cNvSpPr/>
          <p:nvPr/>
        </p:nvSpPr>
        <p:spPr>
          <a:xfrm>
            <a:off x="7445391" y="2370471"/>
            <a:ext cx="405600" cy="40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4" name="Shape 414"/>
          <p:cNvGrpSpPr/>
          <p:nvPr/>
        </p:nvGrpSpPr>
        <p:grpSpPr>
          <a:xfrm flipH="1">
            <a:off x="7497555" y="2511010"/>
            <a:ext cx="287856" cy="182590"/>
            <a:chOff x="10029466" y="3433669"/>
            <a:chExt cx="383809" cy="243454"/>
          </a:xfrm>
        </p:grpSpPr>
        <p:sp>
          <p:nvSpPr>
            <p:cNvPr id="415" name="Shape 415"/>
            <p:cNvSpPr/>
            <p:nvPr/>
          </p:nvSpPr>
          <p:spPr>
            <a:xfrm rot="-8033620" flipH="1">
              <a:off x="10007218" y="3517705"/>
              <a:ext cx="252696" cy="458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20" y="0"/>
                  </a:moveTo>
                  <a:lnTo>
                    <a:pt x="5132" y="0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Shape 416"/>
            <p:cNvSpPr/>
            <p:nvPr/>
          </p:nvSpPr>
          <p:spPr>
            <a:xfrm rot="-2766380">
              <a:off x="10182827" y="3547258"/>
              <a:ext cx="252696" cy="458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20" y="0"/>
                  </a:moveTo>
                  <a:lnTo>
                    <a:pt x="5132" y="0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226480" y="821189"/>
            <a:ext cx="17289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8" name="Shape 418"/>
          <p:cNvSpPr txBox="1">
            <a:spLocks noGrp="1"/>
          </p:cNvSpPr>
          <p:nvPr>
            <p:ph type="body" idx="2"/>
          </p:nvPr>
        </p:nvSpPr>
        <p:spPr>
          <a:xfrm>
            <a:off x="226480" y="3202884"/>
            <a:ext cx="1728900" cy="1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9" name="Shape 419"/>
          <p:cNvSpPr txBox="1">
            <a:spLocks noGrp="1"/>
          </p:cNvSpPr>
          <p:nvPr>
            <p:ph type="body" idx="3"/>
          </p:nvPr>
        </p:nvSpPr>
        <p:spPr>
          <a:xfrm>
            <a:off x="2215343" y="821189"/>
            <a:ext cx="17289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0" name="Shape 420"/>
          <p:cNvSpPr txBox="1">
            <a:spLocks noGrp="1"/>
          </p:cNvSpPr>
          <p:nvPr>
            <p:ph type="body" idx="4"/>
          </p:nvPr>
        </p:nvSpPr>
        <p:spPr>
          <a:xfrm>
            <a:off x="2215343" y="3202884"/>
            <a:ext cx="1728900" cy="1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1" name="Shape 421"/>
          <p:cNvSpPr txBox="1">
            <a:spLocks noGrp="1"/>
          </p:cNvSpPr>
          <p:nvPr>
            <p:ph type="body" idx="5"/>
          </p:nvPr>
        </p:nvSpPr>
        <p:spPr>
          <a:xfrm>
            <a:off x="4204205" y="821189"/>
            <a:ext cx="17289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2" name="Shape 422"/>
          <p:cNvSpPr txBox="1">
            <a:spLocks noGrp="1"/>
          </p:cNvSpPr>
          <p:nvPr>
            <p:ph type="body" idx="6"/>
          </p:nvPr>
        </p:nvSpPr>
        <p:spPr>
          <a:xfrm>
            <a:off x="4204205" y="3202884"/>
            <a:ext cx="1728900" cy="1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3" name="Shape 423"/>
          <p:cNvSpPr txBox="1">
            <a:spLocks noGrp="1"/>
          </p:cNvSpPr>
          <p:nvPr>
            <p:ph type="body" idx="7"/>
          </p:nvPr>
        </p:nvSpPr>
        <p:spPr>
          <a:xfrm>
            <a:off x="6291643" y="702944"/>
            <a:ext cx="2712900" cy="16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4" name="Shape 424"/>
          <p:cNvSpPr txBox="1">
            <a:spLocks noGrp="1"/>
          </p:cNvSpPr>
          <p:nvPr>
            <p:ph type="body" idx="8"/>
          </p:nvPr>
        </p:nvSpPr>
        <p:spPr>
          <a:xfrm>
            <a:off x="6291643" y="315447"/>
            <a:ext cx="27129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5" name="Shape 425"/>
          <p:cNvSpPr txBox="1">
            <a:spLocks noGrp="1"/>
          </p:cNvSpPr>
          <p:nvPr>
            <p:ph type="body" idx="9"/>
          </p:nvPr>
        </p:nvSpPr>
        <p:spPr>
          <a:xfrm>
            <a:off x="6297350" y="3355629"/>
            <a:ext cx="2712900" cy="15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6" name="Shape 426"/>
          <p:cNvSpPr txBox="1">
            <a:spLocks noGrp="1"/>
          </p:cNvSpPr>
          <p:nvPr>
            <p:ph type="body" idx="13"/>
          </p:nvPr>
        </p:nvSpPr>
        <p:spPr>
          <a:xfrm>
            <a:off x="6297350" y="2968132"/>
            <a:ext cx="27129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7" name="Shape 427"/>
          <p:cNvSpPr>
            <a:spLocks noGrp="1"/>
          </p:cNvSpPr>
          <p:nvPr>
            <p:ph type="body" idx="14"/>
          </p:nvPr>
        </p:nvSpPr>
        <p:spPr>
          <a:xfrm>
            <a:off x="373531" y="1623543"/>
            <a:ext cx="1442400" cy="144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428" name="Shape 428"/>
          <p:cNvGrpSpPr/>
          <p:nvPr/>
        </p:nvGrpSpPr>
        <p:grpSpPr>
          <a:xfrm rot="-9899938">
            <a:off x="315796" y="1565800"/>
            <a:ext cx="1557693" cy="1557693"/>
            <a:chOff x="-2679895" y="1117464"/>
            <a:chExt cx="2469000" cy="2469000"/>
          </a:xfrm>
        </p:grpSpPr>
        <p:sp>
          <p:nvSpPr>
            <p:cNvPr id="429" name="Shape 429"/>
            <p:cNvSpPr/>
            <p:nvPr/>
          </p:nvSpPr>
          <p:spPr>
            <a:xfrm>
              <a:off x="-1445455" y="1117464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Shape 430"/>
            <p:cNvSpPr/>
            <p:nvPr/>
          </p:nvSpPr>
          <p:spPr>
            <a:xfrm>
              <a:off x="-2679895" y="1117464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1" name="Shape 431"/>
          <p:cNvSpPr>
            <a:spLocks noGrp="1"/>
          </p:cNvSpPr>
          <p:nvPr>
            <p:ph type="body" idx="15"/>
          </p:nvPr>
        </p:nvSpPr>
        <p:spPr>
          <a:xfrm>
            <a:off x="2370134" y="1623543"/>
            <a:ext cx="1442400" cy="144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432" name="Shape 432"/>
          <p:cNvGrpSpPr/>
          <p:nvPr/>
        </p:nvGrpSpPr>
        <p:grpSpPr>
          <a:xfrm rot="-9899938">
            <a:off x="2312400" y="1565800"/>
            <a:ext cx="1557693" cy="1557693"/>
            <a:chOff x="-2679895" y="1117464"/>
            <a:chExt cx="2469000" cy="2469000"/>
          </a:xfrm>
        </p:grpSpPr>
        <p:sp>
          <p:nvSpPr>
            <p:cNvPr id="433" name="Shape 433"/>
            <p:cNvSpPr/>
            <p:nvPr/>
          </p:nvSpPr>
          <p:spPr>
            <a:xfrm>
              <a:off x="-1445455" y="1117464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Shape 434"/>
            <p:cNvSpPr/>
            <p:nvPr/>
          </p:nvSpPr>
          <p:spPr>
            <a:xfrm>
              <a:off x="-2679895" y="1117464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5" name="Shape 435"/>
          <p:cNvSpPr>
            <a:spLocks noGrp="1"/>
          </p:cNvSpPr>
          <p:nvPr>
            <p:ph type="body" idx="16"/>
          </p:nvPr>
        </p:nvSpPr>
        <p:spPr>
          <a:xfrm>
            <a:off x="4341458" y="1623543"/>
            <a:ext cx="1442400" cy="144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436" name="Shape 436"/>
          <p:cNvGrpSpPr/>
          <p:nvPr/>
        </p:nvGrpSpPr>
        <p:grpSpPr>
          <a:xfrm rot="-9899938">
            <a:off x="4283724" y="1565800"/>
            <a:ext cx="1557693" cy="1557693"/>
            <a:chOff x="-2679895" y="1117464"/>
            <a:chExt cx="2469000" cy="2469000"/>
          </a:xfrm>
        </p:grpSpPr>
        <p:sp>
          <p:nvSpPr>
            <p:cNvPr id="437" name="Shape 437"/>
            <p:cNvSpPr/>
            <p:nvPr/>
          </p:nvSpPr>
          <p:spPr>
            <a:xfrm>
              <a:off x="-1445455" y="1117464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Shape 438"/>
            <p:cNvSpPr/>
            <p:nvPr/>
          </p:nvSpPr>
          <p:spPr>
            <a:xfrm>
              <a:off x="-2679895" y="1117464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9" name="Shape 439"/>
          <p:cNvSpPr txBox="1">
            <a:spLocks noGrp="1"/>
          </p:cNvSpPr>
          <p:nvPr>
            <p:ph type="title"/>
          </p:nvPr>
        </p:nvSpPr>
        <p:spPr>
          <a:xfrm>
            <a:off x="228601" y="122341"/>
            <a:ext cx="57045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40" name="Shape 440"/>
          <p:cNvSpPr txBox="1">
            <a:spLocks noGrp="1"/>
          </p:cNvSpPr>
          <p:nvPr>
            <p:ph type="ftr" idx="11"/>
          </p:nvPr>
        </p:nvSpPr>
        <p:spPr>
          <a:xfrm>
            <a:off x="228600" y="485663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1" name="Shape 441"/>
          <p:cNvSpPr txBox="1">
            <a:spLocks noGrp="1"/>
          </p:cNvSpPr>
          <p:nvPr>
            <p:ph type="sldNum" idx="12"/>
          </p:nvPr>
        </p:nvSpPr>
        <p:spPr>
          <a:xfrm>
            <a:off x="8955104" y="4925378"/>
            <a:ext cx="210300" cy="132900"/>
          </a:xfrm>
          <a:prstGeom prst="rect">
            <a:avLst/>
          </a:prstGeom>
          <a:noFill/>
          <a:ln w="25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27425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roblem/solution">
  <p:cSld name="1_problem/solution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/>
          <p:nvPr/>
        </p:nvSpPr>
        <p:spPr>
          <a:xfrm flipH="1">
            <a:off x="-75" y="0"/>
            <a:ext cx="6143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6291643" y="228600"/>
            <a:ext cx="26238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5" name="Shape 445"/>
          <p:cNvSpPr txBox="1">
            <a:spLocks noGrp="1"/>
          </p:cNvSpPr>
          <p:nvPr>
            <p:ph type="title"/>
          </p:nvPr>
        </p:nvSpPr>
        <p:spPr>
          <a:xfrm>
            <a:off x="228601" y="122341"/>
            <a:ext cx="8676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46" name="Shape 446"/>
          <p:cNvSpPr txBox="1">
            <a:spLocks noGrp="1"/>
          </p:cNvSpPr>
          <p:nvPr>
            <p:ph type="ftr" idx="11"/>
          </p:nvPr>
        </p:nvSpPr>
        <p:spPr>
          <a:xfrm>
            <a:off x="228600" y="485663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E4EB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7" name="Shape 447"/>
          <p:cNvSpPr txBox="1">
            <a:spLocks noGrp="1"/>
          </p:cNvSpPr>
          <p:nvPr>
            <p:ph type="sldNum" idx="12"/>
          </p:nvPr>
        </p:nvSpPr>
        <p:spPr>
          <a:xfrm>
            <a:off x="8955104" y="4925378"/>
            <a:ext cx="210300" cy="132900"/>
          </a:xfrm>
          <a:prstGeom prst="rect">
            <a:avLst/>
          </a:prstGeom>
          <a:noFill/>
          <a:ln w="25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27425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8" name="Shape 448"/>
          <p:cNvSpPr txBox="1">
            <a:spLocks noGrp="1"/>
          </p:cNvSpPr>
          <p:nvPr>
            <p:ph type="body" idx="2"/>
          </p:nvPr>
        </p:nvSpPr>
        <p:spPr>
          <a:xfrm>
            <a:off x="226480" y="868766"/>
            <a:ext cx="17289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5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9" name="Shape 449"/>
          <p:cNvSpPr txBox="1">
            <a:spLocks noGrp="1"/>
          </p:cNvSpPr>
          <p:nvPr>
            <p:ph type="body" idx="3"/>
          </p:nvPr>
        </p:nvSpPr>
        <p:spPr>
          <a:xfrm>
            <a:off x="226480" y="2671477"/>
            <a:ext cx="1728900" cy="9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0" name="Shape 450"/>
          <p:cNvSpPr txBox="1">
            <a:spLocks noGrp="1"/>
          </p:cNvSpPr>
          <p:nvPr>
            <p:ph type="body" idx="4"/>
          </p:nvPr>
        </p:nvSpPr>
        <p:spPr>
          <a:xfrm>
            <a:off x="2215343" y="868766"/>
            <a:ext cx="17289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5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1" name="Shape 451"/>
          <p:cNvSpPr txBox="1">
            <a:spLocks noGrp="1"/>
          </p:cNvSpPr>
          <p:nvPr>
            <p:ph type="body" idx="5"/>
          </p:nvPr>
        </p:nvSpPr>
        <p:spPr>
          <a:xfrm>
            <a:off x="2215343" y="2671477"/>
            <a:ext cx="1728900" cy="9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2" name="Shape 452"/>
          <p:cNvSpPr txBox="1">
            <a:spLocks noGrp="1"/>
          </p:cNvSpPr>
          <p:nvPr>
            <p:ph type="body" idx="6"/>
          </p:nvPr>
        </p:nvSpPr>
        <p:spPr>
          <a:xfrm>
            <a:off x="4204205" y="868766"/>
            <a:ext cx="17289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5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3" name="Shape 453"/>
          <p:cNvSpPr txBox="1">
            <a:spLocks noGrp="1"/>
          </p:cNvSpPr>
          <p:nvPr>
            <p:ph type="body" idx="7"/>
          </p:nvPr>
        </p:nvSpPr>
        <p:spPr>
          <a:xfrm>
            <a:off x="4204205" y="2671477"/>
            <a:ext cx="1728900" cy="9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4" name="Shape 454"/>
          <p:cNvSpPr txBox="1">
            <a:spLocks noGrp="1"/>
          </p:cNvSpPr>
          <p:nvPr>
            <p:ph type="body" idx="8"/>
          </p:nvPr>
        </p:nvSpPr>
        <p:spPr>
          <a:xfrm>
            <a:off x="226480" y="3710940"/>
            <a:ext cx="5706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5" name="Shape 455"/>
          <p:cNvSpPr txBox="1">
            <a:spLocks noGrp="1"/>
          </p:cNvSpPr>
          <p:nvPr>
            <p:ph type="body" idx="9"/>
          </p:nvPr>
        </p:nvSpPr>
        <p:spPr>
          <a:xfrm>
            <a:off x="226479" y="4116704"/>
            <a:ext cx="5706600" cy="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6" name="Shape 456"/>
          <p:cNvSpPr>
            <a:spLocks noGrp="1"/>
          </p:cNvSpPr>
          <p:nvPr>
            <p:ph type="body" idx="13"/>
          </p:nvPr>
        </p:nvSpPr>
        <p:spPr>
          <a:xfrm>
            <a:off x="504103" y="1356890"/>
            <a:ext cx="1175700" cy="117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3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457" name="Shape 457"/>
          <p:cNvGrpSpPr/>
          <p:nvPr/>
        </p:nvGrpSpPr>
        <p:grpSpPr>
          <a:xfrm rot="-9899938">
            <a:off x="457026" y="1309891"/>
            <a:ext cx="1269619" cy="1269619"/>
            <a:chOff x="-2679895" y="1117464"/>
            <a:chExt cx="2469000" cy="2469000"/>
          </a:xfrm>
        </p:grpSpPr>
        <p:sp>
          <p:nvSpPr>
            <p:cNvPr id="458" name="Shape 458"/>
            <p:cNvSpPr/>
            <p:nvPr/>
          </p:nvSpPr>
          <p:spPr>
            <a:xfrm>
              <a:off x="-1445455" y="1117464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Shape 459"/>
            <p:cNvSpPr/>
            <p:nvPr/>
          </p:nvSpPr>
          <p:spPr>
            <a:xfrm>
              <a:off x="-2679895" y="1117464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0" name="Shape 460"/>
          <p:cNvSpPr>
            <a:spLocks noGrp="1"/>
          </p:cNvSpPr>
          <p:nvPr>
            <p:ph type="body" idx="14"/>
          </p:nvPr>
        </p:nvSpPr>
        <p:spPr>
          <a:xfrm>
            <a:off x="2500706" y="1356890"/>
            <a:ext cx="1175700" cy="117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3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461" name="Shape 461"/>
          <p:cNvGrpSpPr/>
          <p:nvPr/>
        </p:nvGrpSpPr>
        <p:grpSpPr>
          <a:xfrm rot="-9899938">
            <a:off x="2453629" y="1309891"/>
            <a:ext cx="1269619" cy="1269619"/>
            <a:chOff x="-2679895" y="1117464"/>
            <a:chExt cx="2469000" cy="2469000"/>
          </a:xfrm>
        </p:grpSpPr>
        <p:sp>
          <p:nvSpPr>
            <p:cNvPr id="462" name="Shape 462"/>
            <p:cNvSpPr/>
            <p:nvPr/>
          </p:nvSpPr>
          <p:spPr>
            <a:xfrm>
              <a:off x="-1445455" y="1117464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Shape 463"/>
            <p:cNvSpPr/>
            <p:nvPr/>
          </p:nvSpPr>
          <p:spPr>
            <a:xfrm>
              <a:off x="-2679895" y="1117464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4" name="Shape 464"/>
          <p:cNvSpPr>
            <a:spLocks noGrp="1"/>
          </p:cNvSpPr>
          <p:nvPr>
            <p:ph type="body" idx="15"/>
          </p:nvPr>
        </p:nvSpPr>
        <p:spPr>
          <a:xfrm>
            <a:off x="4472030" y="1356890"/>
            <a:ext cx="1175700" cy="117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3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465" name="Shape 465"/>
          <p:cNvGrpSpPr/>
          <p:nvPr/>
        </p:nvGrpSpPr>
        <p:grpSpPr>
          <a:xfrm rot="-9899938">
            <a:off x="4424953" y="1309891"/>
            <a:ext cx="1269619" cy="1269619"/>
            <a:chOff x="-2679895" y="1117464"/>
            <a:chExt cx="2469000" cy="2469000"/>
          </a:xfrm>
        </p:grpSpPr>
        <p:sp>
          <p:nvSpPr>
            <p:cNvPr id="466" name="Shape 466"/>
            <p:cNvSpPr/>
            <p:nvPr/>
          </p:nvSpPr>
          <p:spPr>
            <a:xfrm>
              <a:off x="-1445455" y="1117464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Shape 467"/>
            <p:cNvSpPr/>
            <p:nvPr/>
          </p:nvSpPr>
          <p:spPr>
            <a:xfrm>
              <a:off x="-2679895" y="1117464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8" name="Shape 468"/>
          <p:cNvGrpSpPr/>
          <p:nvPr/>
        </p:nvGrpSpPr>
        <p:grpSpPr>
          <a:xfrm>
            <a:off x="226525" y="3674517"/>
            <a:ext cx="5707201" cy="178966"/>
            <a:chOff x="5375569" y="4194915"/>
            <a:chExt cx="651522" cy="45600"/>
          </a:xfrm>
        </p:grpSpPr>
        <p:sp>
          <p:nvSpPr>
            <p:cNvPr id="469" name="Shape 469"/>
            <p:cNvSpPr/>
            <p:nvPr/>
          </p:nvSpPr>
          <p:spPr>
            <a:xfrm>
              <a:off x="5375569" y="4194916"/>
              <a:ext cx="3258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85" y="0"/>
                  </a:move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Shape 470"/>
            <p:cNvSpPr/>
            <p:nvPr/>
          </p:nvSpPr>
          <p:spPr>
            <a:xfrm>
              <a:off x="5701291" y="4194915"/>
              <a:ext cx="325800" cy="45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20" y="0"/>
                  </a:moveTo>
                  <a:lnTo>
                    <a:pt x="5132" y="0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roblem/solution">
  <p:cSld name="3_problem/solution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/>
          <p:nvPr/>
        </p:nvSpPr>
        <p:spPr>
          <a:xfrm flipH="1">
            <a:off x="-75" y="0"/>
            <a:ext cx="6143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6291643" y="228600"/>
            <a:ext cx="26238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4" name="Shape 474"/>
          <p:cNvSpPr txBox="1">
            <a:spLocks noGrp="1"/>
          </p:cNvSpPr>
          <p:nvPr>
            <p:ph type="title"/>
          </p:nvPr>
        </p:nvSpPr>
        <p:spPr>
          <a:xfrm>
            <a:off x="228601" y="122341"/>
            <a:ext cx="8676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75" name="Shape 475"/>
          <p:cNvSpPr txBox="1">
            <a:spLocks noGrp="1"/>
          </p:cNvSpPr>
          <p:nvPr>
            <p:ph type="ftr" idx="11"/>
          </p:nvPr>
        </p:nvSpPr>
        <p:spPr>
          <a:xfrm>
            <a:off x="228600" y="485663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E4EB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6" name="Shape 476"/>
          <p:cNvSpPr txBox="1">
            <a:spLocks noGrp="1"/>
          </p:cNvSpPr>
          <p:nvPr>
            <p:ph type="sldNum" idx="12"/>
          </p:nvPr>
        </p:nvSpPr>
        <p:spPr>
          <a:xfrm>
            <a:off x="8955104" y="4925378"/>
            <a:ext cx="210300" cy="132900"/>
          </a:xfrm>
          <a:prstGeom prst="rect">
            <a:avLst/>
          </a:prstGeom>
          <a:noFill/>
          <a:ln w="25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27425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7" name="Shape 477"/>
          <p:cNvSpPr txBox="1">
            <a:spLocks noGrp="1"/>
          </p:cNvSpPr>
          <p:nvPr>
            <p:ph type="body" idx="2"/>
          </p:nvPr>
        </p:nvSpPr>
        <p:spPr>
          <a:xfrm>
            <a:off x="226480" y="821189"/>
            <a:ext cx="17289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8" name="Shape 478"/>
          <p:cNvSpPr txBox="1">
            <a:spLocks noGrp="1"/>
          </p:cNvSpPr>
          <p:nvPr>
            <p:ph type="body" idx="3"/>
          </p:nvPr>
        </p:nvSpPr>
        <p:spPr>
          <a:xfrm>
            <a:off x="226480" y="3202884"/>
            <a:ext cx="1728900" cy="1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9" name="Shape 479"/>
          <p:cNvSpPr txBox="1">
            <a:spLocks noGrp="1"/>
          </p:cNvSpPr>
          <p:nvPr>
            <p:ph type="body" idx="4"/>
          </p:nvPr>
        </p:nvSpPr>
        <p:spPr>
          <a:xfrm>
            <a:off x="2215343" y="821189"/>
            <a:ext cx="17289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0" name="Shape 480"/>
          <p:cNvSpPr txBox="1">
            <a:spLocks noGrp="1"/>
          </p:cNvSpPr>
          <p:nvPr>
            <p:ph type="body" idx="5"/>
          </p:nvPr>
        </p:nvSpPr>
        <p:spPr>
          <a:xfrm>
            <a:off x="2215343" y="3202884"/>
            <a:ext cx="1728900" cy="1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1" name="Shape 481"/>
          <p:cNvSpPr txBox="1">
            <a:spLocks noGrp="1"/>
          </p:cNvSpPr>
          <p:nvPr>
            <p:ph type="body" idx="6"/>
          </p:nvPr>
        </p:nvSpPr>
        <p:spPr>
          <a:xfrm>
            <a:off x="4204205" y="821189"/>
            <a:ext cx="17289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2" name="Shape 482"/>
          <p:cNvSpPr txBox="1">
            <a:spLocks noGrp="1"/>
          </p:cNvSpPr>
          <p:nvPr>
            <p:ph type="body" idx="7"/>
          </p:nvPr>
        </p:nvSpPr>
        <p:spPr>
          <a:xfrm>
            <a:off x="4204205" y="3202884"/>
            <a:ext cx="1728900" cy="1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3" name="Shape 483"/>
          <p:cNvSpPr>
            <a:spLocks noGrp="1"/>
          </p:cNvSpPr>
          <p:nvPr>
            <p:ph type="body" idx="8"/>
          </p:nvPr>
        </p:nvSpPr>
        <p:spPr>
          <a:xfrm>
            <a:off x="373531" y="1623543"/>
            <a:ext cx="1442400" cy="144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484" name="Shape 484"/>
          <p:cNvGrpSpPr/>
          <p:nvPr/>
        </p:nvGrpSpPr>
        <p:grpSpPr>
          <a:xfrm rot="-9899938">
            <a:off x="315796" y="1565800"/>
            <a:ext cx="1557693" cy="1557693"/>
            <a:chOff x="-2679895" y="1117464"/>
            <a:chExt cx="2469000" cy="2469000"/>
          </a:xfrm>
        </p:grpSpPr>
        <p:sp>
          <p:nvSpPr>
            <p:cNvPr id="485" name="Shape 485"/>
            <p:cNvSpPr/>
            <p:nvPr/>
          </p:nvSpPr>
          <p:spPr>
            <a:xfrm>
              <a:off x="-1445455" y="1117464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Shape 486"/>
            <p:cNvSpPr/>
            <p:nvPr/>
          </p:nvSpPr>
          <p:spPr>
            <a:xfrm>
              <a:off x="-2679895" y="1117464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7" name="Shape 487"/>
          <p:cNvSpPr>
            <a:spLocks noGrp="1"/>
          </p:cNvSpPr>
          <p:nvPr>
            <p:ph type="body" idx="9"/>
          </p:nvPr>
        </p:nvSpPr>
        <p:spPr>
          <a:xfrm>
            <a:off x="2370134" y="1623543"/>
            <a:ext cx="1442400" cy="144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488" name="Shape 488"/>
          <p:cNvGrpSpPr/>
          <p:nvPr/>
        </p:nvGrpSpPr>
        <p:grpSpPr>
          <a:xfrm rot="-9899938">
            <a:off x="2312400" y="1565800"/>
            <a:ext cx="1557693" cy="1557693"/>
            <a:chOff x="-2679895" y="1117464"/>
            <a:chExt cx="2469000" cy="2469000"/>
          </a:xfrm>
        </p:grpSpPr>
        <p:sp>
          <p:nvSpPr>
            <p:cNvPr id="489" name="Shape 489"/>
            <p:cNvSpPr/>
            <p:nvPr/>
          </p:nvSpPr>
          <p:spPr>
            <a:xfrm>
              <a:off x="-1445455" y="1117464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Shape 490"/>
            <p:cNvSpPr/>
            <p:nvPr/>
          </p:nvSpPr>
          <p:spPr>
            <a:xfrm>
              <a:off x="-2679895" y="1117464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1" name="Shape 491"/>
          <p:cNvSpPr>
            <a:spLocks noGrp="1"/>
          </p:cNvSpPr>
          <p:nvPr>
            <p:ph type="body" idx="13"/>
          </p:nvPr>
        </p:nvSpPr>
        <p:spPr>
          <a:xfrm>
            <a:off x="4341458" y="1623543"/>
            <a:ext cx="1442400" cy="144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492" name="Shape 492"/>
          <p:cNvGrpSpPr/>
          <p:nvPr/>
        </p:nvGrpSpPr>
        <p:grpSpPr>
          <a:xfrm rot="-9899938">
            <a:off x="4283724" y="1565800"/>
            <a:ext cx="1557693" cy="1557693"/>
            <a:chOff x="-2679895" y="1117464"/>
            <a:chExt cx="2469000" cy="2469000"/>
          </a:xfrm>
        </p:grpSpPr>
        <p:sp>
          <p:nvSpPr>
            <p:cNvPr id="493" name="Shape 493"/>
            <p:cNvSpPr/>
            <p:nvPr/>
          </p:nvSpPr>
          <p:spPr>
            <a:xfrm>
              <a:off x="-1445455" y="1117464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Shape 494"/>
            <p:cNvSpPr/>
            <p:nvPr/>
          </p:nvSpPr>
          <p:spPr>
            <a:xfrm>
              <a:off x="-2679895" y="1117464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photos">
  <p:cSld name="2photos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>
            <a:spLocks noGrp="1"/>
          </p:cNvSpPr>
          <p:nvPr>
            <p:ph type="pic" idx="2"/>
          </p:nvPr>
        </p:nvSpPr>
        <p:spPr>
          <a:xfrm>
            <a:off x="0" y="0"/>
            <a:ext cx="5013300" cy="5149500"/>
          </a:xfrm>
          <a:prstGeom prst="rect">
            <a:avLst/>
          </a:prstGeom>
          <a:solidFill>
            <a:srgbClr val="547B93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erriweather Sans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-234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marR="0" lvl="4" indent="-241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41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41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41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41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7" name="Shape 497"/>
          <p:cNvSpPr>
            <a:spLocks noGrp="1"/>
          </p:cNvSpPr>
          <p:nvPr>
            <p:ph type="pic" idx="3"/>
          </p:nvPr>
        </p:nvSpPr>
        <p:spPr>
          <a:xfrm>
            <a:off x="4183380" y="0"/>
            <a:ext cx="4978200" cy="5149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90AA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-2349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marR="0" lvl="4" indent="-241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41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41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41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41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color">
  <p:cSld name="Title only color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title"/>
          </p:nvPr>
        </p:nvSpPr>
        <p:spPr>
          <a:xfrm>
            <a:off x="228601" y="122341"/>
            <a:ext cx="8676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00" name="Shape 500"/>
          <p:cNvSpPr txBox="1">
            <a:spLocks noGrp="1"/>
          </p:cNvSpPr>
          <p:nvPr>
            <p:ph type="ftr" idx="11"/>
          </p:nvPr>
        </p:nvSpPr>
        <p:spPr>
          <a:xfrm>
            <a:off x="228600" y="485663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1" name="Shape 501"/>
          <p:cNvSpPr txBox="1">
            <a:spLocks noGrp="1"/>
          </p:cNvSpPr>
          <p:nvPr>
            <p:ph type="sldNum" idx="12"/>
          </p:nvPr>
        </p:nvSpPr>
        <p:spPr>
          <a:xfrm>
            <a:off x="8955104" y="4925378"/>
            <a:ext cx="210300" cy="132900"/>
          </a:xfrm>
          <a:prstGeom prst="rect">
            <a:avLst/>
          </a:prstGeom>
          <a:noFill/>
          <a:ln w="25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27425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color">
  <p:cSld name="blank color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square-buckets">
  <p:cSld name="3-square-buckets">
    <p:bg>
      <p:bgPr>
        <a:solidFill>
          <a:schemeClr val="lt1"/>
        </a:solid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3220674" y="1496297"/>
            <a:ext cx="2713500" cy="3127200"/>
          </a:xfrm>
          <a:prstGeom prst="rect">
            <a:avLst/>
          </a:prstGeom>
          <a:noFill/>
          <a:ln w="47625" cap="flat" cmpd="sng">
            <a:solidFill>
              <a:srgbClr val="80A1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21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6" name="Shape 516"/>
          <p:cNvSpPr txBox="1">
            <a:spLocks noGrp="1"/>
          </p:cNvSpPr>
          <p:nvPr>
            <p:ph type="body" idx="2"/>
          </p:nvPr>
        </p:nvSpPr>
        <p:spPr>
          <a:xfrm>
            <a:off x="6189634" y="1496297"/>
            <a:ext cx="2713500" cy="3127200"/>
          </a:xfrm>
          <a:prstGeom prst="rect">
            <a:avLst/>
          </a:prstGeom>
          <a:noFill/>
          <a:ln w="476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2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7" name="Shape 517"/>
          <p:cNvSpPr txBox="1">
            <a:spLocks noGrp="1"/>
          </p:cNvSpPr>
          <p:nvPr>
            <p:ph type="ftr" idx="11"/>
          </p:nvPr>
        </p:nvSpPr>
        <p:spPr>
          <a:xfrm>
            <a:off x="228600" y="485663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8" name="Shape 518"/>
          <p:cNvSpPr txBox="1">
            <a:spLocks noGrp="1"/>
          </p:cNvSpPr>
          <p:nvPr>
            <p:ph type="sldNum" idx="12"/>
          </p:nvPr>
        </p:nvSpPr>
        <p:spPr>
          <a:xfrm>
            <a:off x="8955104" y="4925378"/>
            <a:ext cx="210300" cy="132900"/>
          </a:xfrm>
          <a:prstGeom prst="rect">
            <a:avLst/>
          </a:prstGeom>
          <a:noFill/>
          <a:ln w="254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27425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9" name="Shape 519"/>
          <p:cNvSpPr txBox="1">
            <a:spLocks noGrp="1"/>
          </p:cNvSpPr>
          <p:nvPr>
            <p:ph type="body" idx="3"/>
          </p:nvPr>
        </p:nvSpPr>
        <p:spPr>
          <a:xfrm>
            <a:off x="243842" y="1496297"/>
            <a:ext cx="2713500" cy="3127200"/>
          </a:xfrm>
          <a:prstGeom prst="rect">
            <a:avLst/>
          </a:prstGeom>
          <a:noFill/>
          <a:ln w="476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2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0" name="Shape 520"/>
          <p:cNvSpPr txBox="1">
            <a:spLocks noGrp="1"/>
          </p:cNvSpPr>
          <p:nvPr>
            <p:ph type="body" idx="4"/>
          </p:nvPr>
        </p:nvSpPr>
        <p:spPr>
          <a:xfrm>
            <a:off x="243842" y="925228"/>
            <a:ext cx="2716800" cy="570000"/>
          </a:xfrm>
          <a:prstGeom prst="rect">
            <a:avLst/>
          </a:prstGeom>
          <a:solidFill>
            <a:schemeClr val="accent5"/>
          </a:solidFill>
          <a:ln w="476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1" name="Shape 521"/>
          <p:cNvSpPr txBox="1">
            <a:spLocks noGrp="1"/>
          </p:cNvSpPr>
          <p:nvPr>
            <p:ph type="body" idx="5"/>
          </p:nvPr>
        </p:nvSpPr>
        <p:spPr>
          <a:xfrm>
            <a:off x="3218962" y="925228"/>
            <a:ext cx="2716800" cy="570000"/>
          </a:xfrm>
          <a:prstGeom prst="rect">
            <a:avLst/>
          </a:prstGeom>
          <a:solidFill>
            <a:schemeClr val="accent4"/>
          </a:solidFill>
          <a:ln w="476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2" name="Shape 522"/>
          <p:cNvSpPr txBox="1">
            <a:spLocks noGrp="1"/>
          </p:cNvSpPr>
          <p:nvPr>
            <p:ph type="body" idx="6"/>
          </p:nvPr>
        </p:nvSpPr>
        <p:spPr>
          <a:xfrm>
            <a:off x="6186209" y="920029"/>
            <a:ext cx="2716800" cy="570000"/>
          </a:xfrm>
          <a:prstGeom prst="rect">
            <a:avLst/>
          </a:prstGeom>
          <a:solidFill>
            <a:schemeClr val="accent1"/>
          </a:solidFill>
          <a:ln w="476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3" name="Shape 523"/>
          <p:cNvSpPr txBox="1">
            <a:spLocks noGrp="1"/>
          </p:cNvSpPr>
          <p:nvPr>
            <p:ph type="title"/>
          </p:nvPr>
        </p:nvSpPr>
        <p:spPr>
          <a:xfrm>
            <a:off x="228600" y="122342"/>
            <a:ext cx="8676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- no image">
  <p:cSld name="Section title - no image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9349" y="2157461"/>
            <a:ext cx="2399700" cy="4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3771900" y="1861613"/>
            <a:ext cx="4519500" cy="10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9pPr>
          </a:lstStyle>
          <a:p>
            <a:endParaRPr/>
          </a:p>
        </p:txBody>
      </p:sp>
      <p:cxnSp>
        <p:nvCxnSpPr>
          <p:cNvPr id="29" name="Shape 29"/>
          <p:cNvCxnSpPr/>
          <p:nvPr/>
        </p:nvCxnSpPr>
        <p:spPr>
          <a:xfrm>
            <a:off x="3514725" y="1955517"/>
            <a:ext cx="0" cy="887700"/>
          </a:xfrm>
          <a:prstGeom prst="straightConnector1">
            <a:avLst/>
          </a:prstGeom>
          <a:noFill/>
          <a:ln w="34925" cap="rnd" cmpd="sng">
            <a:solidFill>
              <a:schemeClr val="dk2">
                <a:alpha val="74509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3771900" y="3013604"/>
            <a:ext cx="45195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erriweather Sans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None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-2413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marR="0" lvl="4" indent="-2413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None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413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41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41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41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1" name="Shape 31"/>
          <p:cNvGrpSpPr/>
          <p:nvPr/>
        </p:nvGrpSpPr>
        <p:grpSpPr>
          <a:xfrm>
            <a:off x="715528" y="2152792"/>
            <a:ext cx="2461094" cy="489782"/>
            <a:chOff x="1736" y="1730"/>
            <a:chExt cx="3019" cy="600"/>
          </a:xfrm>
        </p:grpSpPr>
        <p:sp>
          <p:nvSpPr>
            <p:cNvPr id="32" name="Shape 32"/>
            <p:cNvSpPr/>
            <p:nvPr/>
          </p:nvSpPr>
          <p:spPr>
            <a:xfrm>
              <a:off x="2355" y="1730"/>
              <a:ext cx="2400" cy="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408" y="71017"/>
                  </a:moveTo>
                  <a:lnTo>
                    <a:pt x="10985" y="71017"/>
                  </a:lnTo>
                  <a:lnTo>
                    <a:pt x="10985" y="77811"/>
                  </a:lnTo>
                  <a:cubicBezTo>
                    <a:pt x="9424" y="77995"/>
                    <a:pt x="7887" y="78133"/>
                    <a:pt x="6490" y="78133"/>
                  </a:cubicBezTo>
                  <a:cubicBezTo>
                    <a:pt x="3133" y="78133"/>
                    <a:pt x="0" y="77490"/>
                    <a:pt x="0" y="61147"/>
                  </a:cubicBezTo>
                  <a:lnTo>
                    <a:pt x="0" y="780"/>
                  </a:lnTo>
                  <a:lnTo>
                    <a:pt x="2183" y="780"/>
                  </a:lnTo>
                  <a:lnTo>
                    <a:pt x="2183" y="56511"/>
                  </a:lnTo>
                  <a:cubicBezTo>
                    <a:pt x="2147" y="68446"/>
                    <a:pt x="2769" y="71017"/>
                    <a:pt x="6408" y="71017"/>
                  </a:cubicBezTo>
                  <a:close/>
                  <a:moveTo>
                    <a:pt x="13345" y="780"/>
                  </a:moveTo>
                  <a:cubicBezTo>
                    <a:pt x="12394" y="780"/>
                    <a:pt x="12100" y="2387"/>
                    <a:pt x="12100" y="6610"/>
                  </a:cubicBezTo>
                  <a:cubicBezTo>
                    <a:pt x="12100" y="10971"/>
                    <a:pt x="12347" y="12440"/>
                    <a:pt x="13345" y="12440"/>
                  </a:cubicBezTo>
                  <a:cubicBezTo>
                    <a:pt x="14330" y="12440"/>
                    <a:pt x="14589" y="10971"/>
                    <a:pt x="14589" y="6610"/>
                  </a:cubicBezTo>
                  <a:cubicBezTo>
                    <a:pt x="14624" y="2387"/>
                    <a:pt x="14342" y="780"/>
                    <a:pt x="13345" y="780"/>
                  </a:cubicBezTo>
                  <a:close/>
                  <a:moveTo>
                    <a:pt x="12359" y="77995"/>
                  </a:moveTo>
                  <a:lnTo>
                    <a:pt x="14424" y="77995"/>
                  </a:lnTo>
                  <a:lnTo>
                    <a:pt x="14424" y="18913"/>
                  </a:lnTo>
                  <a:lnTo>
                    <a:pt x="12359" y="18913"/>
                  </a:lnTo>
                  <a:lnTo>
                    <a:pt x="12359" y="77995"/>
                  </a:lnTo>
                  <a:close/>
                  <a:moveTo>
                    <a:pt x="23098" y="69089"/>
                  </a:moveTo>
                  <a:lnTo>
                    <a:pt x="18309" y="18913"/>
                  </a:lnTo>
                  <a:lnTo>
                    <a:pt x="16115" y="18913"/>
                  </a:lnTo>
                  <a:lnTo>
                    <a:pt x="21408" y="72991"/>
                  </a:lnTo>
                  <a:cubicBezTo>
                    <a:pt x="21772" y="76847"/>
                    <a:pt x="22276" y="78638"/>
                    <a:pt x="23051" y="78638"/>
                  </a:cubicBezTo>
                  <a:cubicBezTo>
                    <a:pt x="23802" y="78638"/>
                    <a:pt x="24295" y="76710"/>
                    <a:pt x="24671" y="72991"/>
                  </a:cubicBezTo>
                  <a:lnTo>
                    <a:pt x="30035" y="18913"/>
                  </a:lnTo>
                  <a:lnTo>
                    <a:pt x="27934" y="18913"/>
                  </a:lnTo>
                  <a:lnTo>
                    <a:pt x="23098" y="69089"/>
                  </a:lnTo>
                  <a:close/>
                  <a:moveTo>
                    <a:pt x="30492" y="48385"/>
                  </a:moveTo>
                  <a:cubicBezTo>
                    <a:pt x="30492" y="27039"/>
                    <a:pt x="32147" y="18133"/>
                    <a:pt x="37065" y="18133"/>
                  </a:cubicBezTo>
                  <a:cubicBezTo>
                    <a:pt x="42147" y="18133"/>
                    <a:pt x="43556" y="28462"/>
                    <a:pt x="43556" y="44667"/>
                  </a:cubicBezTo>
                  <a:cubicBezTo>
                    <a:pt x="43556" y="46273"/>
                    <a:pt x="43556" y="48569"/>
                    <a:pt x="43509" y="50359"/>
                  </a:cubicBezTo>
                  <a:cubicBezTo>
                    <a:pt x="41772" y="51461"/>
                    <a:pt x="38227" y="52792"/>
                    <a:pt x="36115" y="53114"/>
                  </a:cubicBezTo>
                  <a:lnTo>
                    <a:pt x="32558" y="53573"/>
                  </a:lnTo>
                  <a:cubicBezTo>
                    <a:pt x="32805" y="65692"/>
                    <a:pt x="33755" y="71843"/>
                    <a:pt x="37558" y="71843"/>
                  </a:cubicBezTo>
                  <a:cubicBezTo>
                    <a:pt x="39507" y="71843"/>
                    <a:pt x="41326" y="71017"/>
                    <a:pt x="42887" y="70237"/>
                  </a:cubicBezTo>
                  <a:lnTo>
                    <a:pt x="43098" y="76710"/>
                  </a:lnTo>
                  <a:cubicBezTo>
                    <a:pt x="41361" y="77674"/>
                    <a:pt x="39624" y="78638"/>
                    <a:pt x="36772" y="78638"/>
                  </a:cubicBezTo>
                  <a:cubicBezTo>
                    <a:pt x="31819" y="78638"/>
                    <a:pt x="30492" y="65830"/>
                    <a:pt x="30492" y="48385"/>
                  </a:cubicBezTo>
                  <a:close/>
                  <a:moveTo>
                    <a:pt x="32523" y="47605"/>
                  </a:moveTo>
                  <a:lnTo>
                    <a:pt x="36490" y="46778"/>
                  </a:lnTo>
                  <a:cubicBezTo>
                    <a:pt x="37805" y="46641"/>
                    <a:pt x="40082" y="45814"/>
                    <a:pt x="41443" y="45172"/>
                  </a:cubicBezTo>
                  <a:cubicBezTo>
                    <a:pt x="41490" y="44024"/>
                    <a:pt x="41490" y="42234"/>
                    <a:pt x="41490" y="40948"/>
                  </a:cubicBezTo>
                  <a:cubicBezTo>
                    <a:pt x="41490" y="30895"/>
                    <a:pt x="40375" y="24605"/>
                    <a:pt x="37065" y="24605"/>
                  </a:cubicBezTo>
                  <a:cubicBezTo>
                    <a:pt x="33309" y="24743"/>
                    <a:pt x="32523" y="32364"/>
                    <a:pt x="32523" y="47605"/>
                  </a:cubicBezTo>
                  <a:close/>
                  <a:moveTo>
                    <a:pt x="51267" y="77995"/>
                  </a:moveTo>
                  <a:lnTo>
                    <a:pt x="47265" y="77995"/>
                  </a:lnTo>
                  <a:lnTo>
                    <a:pt x="47265" y="2065"/>
                  </a:lnTo>
                  <a:cubicBezTo>
                    <a:pt x="48955" y="780"/>
                    <a:pt x="51314" y="0"/>
                    <a:pt x="53661" y="0"/>
                  </a:cubicBezTo>
                  <a:cubicBezTo>
                    <a:pt x="58004" y="0"/>
                    <a:pt x="61596" y="3397"/>
                    <a:pt x="61596" y="24284"/>
                  </a:cubicBezTo>
                  <a:cubicBezTo>
                    <a:pt x="61596" y="37872"/>
                    <a:pt x="60152" y="44345"/>
                    <a:pt x="57793" y="47100"/>
                  </a:cubicBezTo>
                  <a:lnTo>
                    <a:pt x="62300" y="77995"/>
                  </a:lnTo>
                  <a:lnTo>
                    <a:pt x="57711" y="77995"/>
                  </a:lnTo>
                  <a:lnTo>
                    <a:pt x="53661" y="48890"/>
                  </a:lnTo>
                  <a:cubicBezTo>
                    <a:pt x="52875" y="48890"/>
                    <a:pt x="51936" y="48706"/>
                    <a:pt x="51267" y="48569"/>
                  </a:cubicBezTo>
                  <a:lnTo>
                    <a:pt x="51267" y="77995"/>
                  </a:lnTo>
                  <a:close/>
                  <a:moveTo>
                    <a:pt x="51267" y="36082"/>
                  </a:moveTo>
                  <a:cubicBezTo>
                    <a:pt x="52100" y="36403"/>
                    <a:pt x="52875" y="36403"/>
                    <a:pt x="53708" y="36403"/>
                  </a:cubicBezTo>
                  <a:cubicBezTo>
                    <a:pt x="56185" y="36403"/>
                    <a:pt x="57629" y="33970"/>
                    <a:pt x="57629" y="24100"/>
                  </a:cubicBezTo>
                  <a:cubicBezTo>
                    <a:pt x="57629" y="15516"/>
                    <a:pt x="56643" y="12119"/>
                    <a:pt x="53791" y="12119"/>
                  </a:cubicBezTo>
                  <a:cubicBezTo>
                    <a:pt x="53004" y="12119"/>
                    <a:pt x="52100" y="12302"/>
                    <a:pt x="51267" y="12762"/>
                  </a:cubicBezTo>
                  <a:lnTo>
                    <a:pt x="51267" y="36082"/>
                  </a:lnTo>
                  <a:close/>
                  <a:moveTo>
                    <a:pt x="75985" y="37046"/>
                  </a:moveTo>
                  <a:lnTo>
                    <a:pt x="75985" y="61973"/>
                  </a:lnTo>
                  <a:cubicBezTo>
                    <a:pt x="75985" y="66013"/>
                    <a:pt x="75938" y="69410"/>
                    <a:pt x="75856" y="73129"/>
                  </a:cubicBezTo>
                  <a:cubicBezTo>
                    <a:pt x="74119" y="77169"/>
                    <a:pt x="71854" y="78638"/>
                    <a:pt x="69119" y="78638"/>
                  </a:cubicBezTo>
                  <a:cubicBezTo>
                    <a:pt x="64953" y="78638"/>
                    <a:pt x="63333" y="72302"/>
                    <a:pt x="63333" y="59862"/>
                  </a:cubicBezTo>
                  <a:cubicBezTo>
                    <a:pt x="63333" y="49533"/>
                    <a:pt x="64495" y="43060"/>
                    <a:pt x="67511" y="41132"/>
                  </a:cubicBezTo>
                  <a:cubicBezTo>
                    <a:pt x="69084" y="40122"/>
                    <a:pt x="70692" y="39801"/>
                    <a:pt x="72347" y="39663"/>
                  </a:cubicBezTo>
                  <a:cubicBezTo>
                    <a:pt x="72347" y="32869"/>
                    <a:pt x="71561" y="29793"/>
                    <a:pt x="69577" y="29793"/>
                  </a:cubicBezTo>
                  <a:cubicBezTo>
                    <a:pt x="67758" y="29793"/>
                    <a:pt x="65774" y="30573"/>
                    <a:pt x="64248" y="31216"/>
                  </a:cubicBezTo>
                  <a:lnTo>
                    <a:pt x="63955" y="20244"/>
                  </a:lnTo>
                  <a:cubicBezTo>
                    <a:pt x="65528" y="19097"/>
                    <a:pt x="67629" y="17949"/>
                    <a:pt x="69870" y="17949"/>
                  </a:cubicBezTo>
                  <a:cubicBezTo>
                    <a:pt x="73169" y="18133"/>
                    <a:pt x="75985" y="21851"/>
                    <a:pt x="75985" y="37046"/>
                  </a:cubicBezTo>
                  <a:close/>
                  <a:moveTo>
                    <a:pt x="72300" y="49211"/>
                  </a:moveTo>
                  <a:cubicBezTo>
                    <a:pt x="71185" y="49349"/>
                    <a:pt x="69870" y="49533"/>
                    <a:pt x="68838" y="50497"/>
                  </a:cubicBezTo>
                  <a:cubicBezTo>
                    <a:pt x="67511" y="51782"/>
                    <a:pt x="67018" y="53435"/>
                    <a:pt x="67018" y="59540"/>
                  </a:cubicBezTo>
                  <a:cubicBezTo>
                    <a:pt x="67018" y="65692"/>
                    <a:pt x="67922" y="67482"/>
                    <a:pt x="69577" y="67482"/>
                  </a:cubicBezTo>
                  <a:cubicBezTo>
                    <a:pt x="70399" y="67482"/>
                    <a:pt x="71431" y="67299"/>
                    <a:pt x="72218" y="65830"/>
                  </a:cubicBezTo>
                  <a:cubicBezTo>
                    <a:pt x="72300" y="63397"/>
                    <a:pt x="72300" y="60504"/>
                    <a:pt x="72300" y="57934"/>
                  </a:cubicBezTo>
                  <a:lnTo>
                    <a:pt x="72300" y="49211"/>
                  </a:lnTo>
                  <a:close/>
                  <a:moveTo>
                    <a:pt x="93133" y="18133"/>
                  </a:moveTo>
                  <a:cubicBezTo>
                    <a:pt x="91514" y="18133"/>
                    <a:pt x="89870" y="19418"/>
                    <a:pt x="88544" y="21530"/>
                  </a:cubicBezTo>
                  <a:cubicBezTo>
                    <a:pt x="87723" y="19418"/>
                    <a:pt x="86561" y="18133"/>
                    <a:pt x="84906" y="18133"/>
                  </a:cubicBezTo>
                  <a:cubicBezTo>
                    <a:pt x="82546" y="18133"/>
                    <a:pt x="80199" y="20061"/>
                    <a:pt x="78544" y="23641"/>
                  </a:cubicBezTo>
                  <a:cubicBezTo>
                    <a:pt x="78462" y="27360"/>
                    <a:pt x="78415" y="30757"/>
                    <a:pt x="78415" y="34797"/>
                  </a:cubicBezTo>
                  <a:lnTo>
                    <a:pt x="78415" y="77995"/>
                  </a:lnTo>
                  <a:lnTo>
                    <a:pt x="82136" y="77995"/>
                  </a:lnTo>
                  <a:lnTo>
                    <a:pt x="82136" y="39342"/>
                  </a:lnTo>
                  <a:cubicBezTo>
                    <a:pt x="82136" y="36725"/>
                    <a:pt x="82183" y="33833"/>
                    <a:pt x="82218" y="31400"/>
                  </a:cubicBezTo>
                  <a:cubicBezTo>
                    <a:pt x="82676" y="30436"/>
                    <a:pt x="83497" y="29793"/>
                    <a:pt x="84119" y="29793"/>
                  </a:cubicBezTo>
                  <a:cubicBezTo>
                    <a:pt x="86185" y="29793"/>
                    <a:pt x="86643" y="33970"/>
                    <a:pt x="86643" y="41591"/>
                  </a:cubicBezTo>
                  <a:lnTo>
                    <a:pt x="86643" y="77811"/>
                  </a:lnTo>
                  <a:lnTo>
                    <a:pt x="90399" y="77811"/>
                  </a:lnTo>
                  <a:lnTo>
                    <a:pt x="90399" y="40306"/>
                  </a:lnTo>
                  <a:cubicBezTo>
                    <a:pt x="90399" y="37368"/>
                    <a:pt x="90363" y="34475"/>
                    <a:pt x="90199" y="31859"/>
                  </a:cubicBezTo>
                  <a:cubicBezTo>
                    <a:pt x="90903" y="30573"/>
                    <a:pt x="91772" y="29931"/>
                    <a:pt x="92347" y="29931"/>
                  </a:cubicBezTo>
                  <a:cubicBezTo>
                    <a:pt x="94448" y="29931"/>
                    <a:pt x="94906" y="33970"/>
                    <a:pt x="94906" y="41775"/>
                  </a:cubicBezTo>
                  <a:lnTo>
                    <a:pt x="94906" y="77995"/>
                  </a:lnTo>
                  <a:lnTo>
                    <a:pt x="98673" y="77995"/>
                  </a:lnTo>
                  <a:lnTo>
                    <a:pt x="98673" y="40306"/>
                  </a:lnTo>
                  <a:cubicBezTo>
                    <a:pt x="98673" y="28324"/>
                    <a:pt x="97969" y="18133"/>
                    <a:pt x="93133" y="18133"/>
                  </a:cubicBezTo>
                  <a:close/>
                  <a:moveTo>
                    <a:pt x="114906" y="48385"/>
                  </a:moveTo>
                  <a:cubicBezTo>
                    <a:pt x="114906" y="71201"/>
                    <a:pt x="112840" y="78638"/>
                    <a:pt x="108215" y="78638"/>
                  </a:cubicBezTo>
                  <a:cubicBezTo>
                    <a:pt x="107300" y="78638"/>
                    <a:pt x="106232" y="78133"/>
                    <a:pt x="105316" y="77352"/>
                  </a:cubicBezTo>
                  <a:lnTo>
                    <a:pt x="105316" y="105539"/>
                  </a:lnTo>
                  <a:lnTo>
                    <a:pt x="101561" y="105539"/>
                  </a:lnTo>
                  <a:lnTo>
                    <a:pt x="101561" y="34797"/>
                  </a:lnTo>
                  <a:cubicBezTo>
                    <a:pt x="101561" y="30757"/>
                    <a:pt x="101607" y="27360"/>
                    <a:pt x="101690" y="23641"/>
                  </a:cubicBezTo>
                  <a:cubicBezTo>
                    <a:pt x="103380" y="19739"/>
                    <a:pt x="105692" y="18133"/>
                    <a:pt x="107758" y="18133"/>
                  </a:cubicBezTo>
                  <a:cubicBezTo>
                    <a:pt x="112805" y="18133"/>
                    <a:pt x="114906" y="25248"/>
                    <a:pt x="114906" y="48385"/>
                  </a:cubicBezTo>
                  <a:close/>
                  <a:moveTo>
                    <a:pt x="111150" y="48385"/>
                  </a:moveTo>
                  <a:cubicBezTo>
                    <a:pt x="111150" y="38699"/>
                    <a:pt x="111021" y="29609"/>
                    <a:pt x="107805" y="29609"/>
                  </a:cubicBezTo>
                  <a:cubicBezTo>
                    <a:pt x="106971" y="29609"/>
                    <a:pt x="106021" y="30114"/>
                    <a:pt x="105446" y="31216"/>
                  </a:cubicBezTo>
                  <a:cubicBezTo>
                    <a:pt x="105363" y="33649"/>
                    <a:pt x="105363" y="36587"/>
                    <a:pt x="105363" y="39158"/>
                  </a:cubicBezTo>
                  <a:lnTo>
                    <a:pt x="105363" y="65830"/>
                  </a:lnTo>
                  <a:cubicBezTo>
                    <a:pt x="105985" y="66656"/>
                    <a:pt x="106807" y="67161"/>
                    <a:pt x="107464" y="67161"/>
                  </a:cubicBezTo>
                  <a:cubicBezTo>
                    <a:pt x="111021" y="67161"/>
                    <a:pt x="111150" y="59219"/>
                    <a:pt x="111150" y="48385"/>
                  </a:cubicBezTo>
                  <a:close/>
                  <a:moveTo>
                    <a:pt x="34213" y="103244"/>
                  </a:moveTo>
                  <a:lnTo>
                    <a:pt x="34213" y="110359"/>
                  </a:lnTo>
                  <a:cubicBezTo>
                    <a:pt x="34213" y="111369"/>
                    <a:pt x="34213" y="112149"/>
                    <a:pt x="34178" y="113114"/>
                  </a:cubicBezTo>
                  <a:cubicBezTo>
                    <a:pt x="33720" y="114123"/>
                    <a:pt x="33145" y="114445"/>
                    <a:pt x="32476" y="114445"/>
                  </a:cubicBezTo>
                  <a:cubicBezTo>
                    <a:pt x="31408" y="114445"/>
                    <a:pt x="30950" y="112976"/>
                    <a:pt x="30950" y="109716"/>
                  </a:cubicBezTo>
                  <a:cubicBezTo>
                    <a:pt x="30950" y="106962"/>
                    <a:pt x="31244" y="105355"/>
                    <a:pt x="31983" y="104850"/>
                  </a:cubicBezTo>
                  <a:cubicBezTo>
                    <a:pt x="32441" y="104529"/>
                    <a:pt x="32969" y="104529"/>
                    <a:pt x="33556" y="104391"/>
                  </a:cubicBezTo>
                  <a:lnTo>
                    <a:pt x="33556" y="104070"/>
                  </a:lnTo>
                  <a:cubicBezTo>
                    <a:pt x="33556" y="101637"/>
                    <a:pt x="33309" y="100673"/>
                    <a:pt x="32605" y="100673"/>
                  </a:cubicBezTo>
                  <a:cubicBezTo>
                    <a:pt x="32147" y="100673"/>
                    <a:pt x="31654" y="100811"/>
                    <a:pt x="31244" y="101132"/>
                  </a:cubicBezTo>
                  <a:lnTo>
                    <a:pt x="31197" y="99204"/>
                  </a:lnTo>
                  <a:cubicBezTo>
                    <a:pt x="31654" y="98882"/>
                    <a:pt x="32112" y="98699"/>
                    <a:pt x="32687" y="98699"/>
                  </a:cubicBezTo>
                  <a:cubicBezTo>
                    <a:pt x="33509" y="98561"/>
                    <a:pt x="34213" y="99387"/>
                    <a:pt x="34213" y="103244"/>
                  </a:cubicBezTo>
                  <a:close/>
                  <a:moveTo>
                    <a:pt x="33556" y="106319"/>
                  </a:moveTo>
                  <a:cubicBezTo>
                    <a:pt x="33145" y="106319"/>
                    <a:pt x="32605" y="106503"/>
                    <a:pt x="32230" y="106641"/>
                  </a:cubicBezTo>
                  <a:cubicBezTo>
                    <a:pt x="31819" y="106962"/>
                    <a:pt x="31607" y="107605"/>
                    <a:pt x="31607" y="109579"/>
                  </a:cubicBezTo>
                  <a:cubicBezTo>
                    <a:pt x="31607" y="111690"/>
                    <a:pt x="31901" y="112333"/>
                    <a:pt x="32558" y="112333"/>
                  </a:cubicBezTo>
                  <a:cubicBezTo>
                    <a:pt x="32852" y="112333"/>
                    <a:pt x="33227" y="112149"/>
                    <a:pt x="33509" y="111690"/>
                  </a:cubicBezTo>
                  <a:cubicBezTo>
                    <a:pt x="33509" y="111048"/>
                    <a:pt x="33509" y="110038"/>
                    <a:pt x="33509" y="109395"/>
                  </a:cubicBezTo>
                  <a:lnTo>
                    <a:pt x="33509" y="106319"/>
                  </a:lnTo>
                  <a:lnTo>
                    <a:pt x="33556" y="106319"/>
                  </a:lnTo>
                  <a:close/>
                  <a:moveTo>
                    <a:pt x="37112" y="98561"/>
                  </a:moveTo>
                  <a:cubicBezTo>
                    <a:pt x="36361" y="98561"/>
                    <a:pt x="35786" y="99020"/>
                    <a:pt x="35328" y="99846"/>
                  </a:cubicBezTo>
                  <a:cubicBezTo>
                    <a:pt x="35328" y="100811"/>
                    <a:pt x="35293" y="101637"/>
                    <a:pt x="35293" y="102601"/>
                  </a:cubicBezTo>
                  <a:lnTo>
                    <a:pt x="35293" y="114261"/>
                  </a:lnTo>
                  <a:lnTo>
                    <a:pt x="35950" y="114261"/>
                  </a:lnTo>
                  <a:lnTo>
                    <a:pt x="35950" y="103565"/>
                  </a:lnTo>
                  <a:cubicBezTo>
                    <a:pt x="35950" y="102922"/>
                    <a:pt x="35950" y="101958"/>
                    <a:pt x="35950" y="101315"/>
                  </a:cubicBezTo>
                  <a:cubicBezTo>
                    <a:pt x="36161" y="100994"/>
                    <a:pt x="36572" y="100673"/>
                    <a:pt x="36854" y="100673"/>
                  </a:cubicBezTo>
                  <a:cubicBezTo>
                    <a:pt x="37769" y="100673"/>
                    <a:pt x="37887" y="101775"/>
                    <a:pt x="37887" y="104529"/>
                  </a:cubicBezTo>
                  <a:lnTo>
                    <a:pt x="37887" y="114123"/>
                  </a:lnTo>
                  <a:lnTo>
                    <a:pt x="38556" y="114123"/>
                  </a:lnTo>
                  <a:lnTo>
                    <a:pt x="38556" y="104070"/>
                  </a:lnTo>
                  <a:cubicBezTo>
                    <a:pt x="38638" y="100994"/>
                    <a:pt x="38474" y="98561"/>
                    <a:pt x="37112" y="98561"/>
                  </a:cubicBezTo>
                  <a:close/>
                  <a:moveTo>
                    <a:pt x="44741" y="103244"/>
                  </a:moveTo>
                  <a:lnTo>
                    <a:pt x="44741" y="110359"/>
                  </a:lnTo>
                  <a:cubicBezTo>
                    <a:pt x="44741" y="111369"/>
                    <a:pt x="44741" y="112149"/>
                    <a:pt x="44694" y="113114"/>
                  </a:cubicBezTo>
                  <a:cubicBezTo>
                    <a:pt x="44248" y="114123"/>
                    <a:pt x="43673" y="114445"/>
                    <a:pt x="43016" y="114445"/>
                  </a:cubicBezTo>
                  <a:cubicBezTo>
                    <a:pt x="41936" y="114445"/>
                    <a:pt x="41490" y="112976"/>
                    <a:pt x="41490" y="109716"/>
                  </a:cubicBezTo>
                  <a:cubicBezTo>
                    <a:pt x="41490" y="106962"/>
                    <a:pt x="41772" y="105355"/>
                    <a:pt x="42523" y="104850"/>
                  </a:cubicBezTo>
                  <a:cubicBezTo>
                    <a:pt x="42981" y="104529"/>
                    <a:pt x="43509" y="104529"/>
                    <a:pt x="44084" y="104391"/>
                  </a:cubicBezTo>
                  <a:lnTo>
                    <a:pt x="44084" y="104070"/>
                  </a:lnTo>
                  <a:cubicBezTo>
                    <a:pt x="44084" y="101637"/>
                    <a:pt x="43838" y="100673"/>
                    <a:pt x="43145" y="100673"/>
                  </a:cubicBezTo>
                  <a:cubicBezTo>
                    <a:pt x="42687" y="100673"/>
                    <a:pt x="42194" y="100811"/>
                    <a:pt x="41772" y="101132"/>
                  </a:cubicBezTo>
                  <a:lnTo>
                    <a:pt x="41737" y="99204"/>
                  </a:lnTo>
                  <a:cubicBezTo>
                    <a:pt x="42194" y="98882"/>
                    <a:pt x="42640" y="98699"/>
                    <a:pt x="43227" y="98699"/>
                  </a:cubicBezTo>
                  <a:cubicBezTo>
                    <a:pt x="44084" y="98561"/>
                    <a:pt x="44741" y="99387"/>
                    <a:pt x="44741" y="103244"/>
                  </a:cubicBezTo>
                  <a:close/>
                  <a:moveTo>
                    <a:pt x="44084" y="106319"/>
                  </a:moveTo>
                  <a:cubicBezTo>
                    <a:pt x="43673" y="106319"/>
                    <a:pt x="43180" y="106503"/>
                    <a:pt x="42769" y="106641"/>
                  </a:cubicBezTo>
                  <a:cubicBezTo>
                    <a:pt x="42359" y="106962"/>
                    <a:pt x="42147" y="107605"/>
                    <a:pt x="42147" y="109579"/>
                  </a:cubicBezTo>
                  <a:cubicBezTo>
                    <a:pt x="42147" y="111690"/>
                    <a:pt x="42441" y="112333"/>
                    <a:pt x="43098" y="112333"/>
                  </a:cubicBezTo>
                  <a:cubicBezTo>
                    <a:pt x="43392" y="112333"/>
                    <a:pt x="43755" y="112149"/>
                    <a:pt x="44037" y="111690"/>
                  </a:cubicBezTo>
                  <a:cubicBezTo>
                    <a:pt x="44037" y="111048"/>
                    <a:pt x="44037" y="110038"/>
                    <a:pt x="44037" y="109395"/>
                  </a:cubicBezTo>
                  <a:lnTo>
                    <a:pt x="44037" y="106319"/>
                  </a:lnTo>
                  <a:lnTo>
                    <a:pt x="44084" y="106319"/>
                  </a:lnTo>
                  <a:close/>
                  <a:moveTo>
                    <a:pt x="47676" y="112149"/>
                  </a:moveTo>
                  <a:cubicBezTo>
                    <a:pt x="46478" y="112149"/>
                    <a:pt x="46431" y="110221"/>
                    <a:pt x="46431" y="106319"/>
                  </a:cubicBezTo>
                  <a:cubicBezTo>
                    <a:pt x="46431" y="102096"/>
                    <a:pt x="46561" y="100673"/>
                    <a:pt x="47676" y="100673"/>
                  </a:cubicBezTo>
                  <a:cubicBezTo>
                    <a:pt x="47875" y="100673"/>
                    <a:pt x="48133" y="100811"/>
                    <a:pt x="48333" y="100994"/>
                  </a:cubicBezTo>
                  <a:lnTo>
                    <a:pt x="48380" y="99020"/>
                  </a:lnTo>
                  <a:cubicBezTo>
                    <a:pt x="48133" y="98699"/>
                    <a:pt x="47793" y="98561"/>
                    <a:pt x="47429" y="98561"/>
                  </a:cubicBezTo>
                  <a:cubicBezTo>
                    <a:pt x="45985" y="98561"/>
                    <a:pt x="45692" y="101315"/>
                    <a:pt x="45692" y="106319"/>
                  </a:cubicBezTo>
                  <a:cubicBezTo>
                    <a:pt x="45692" y="110680"/>
                    <a:pt x="45938" y="114445"/>
                    <a:pt x="47265" y="114445"/>
                  </a:cubicBezTo>
                  <a:cubicBezTo>
                    <a:pt x="47711" y="114445"/>
                    <a:pt x="48051" y="114261"/>
                    <a:pt x="48380" y="113940"/>
                  </a:cubicBezTo>
                  <a:lnTo>
                    <a:pt x="48298" y="111828"/>
                  </a:lnTo>
                  <a:cubicBezTo>
                    <a:pt x="48133" y="112012"/>
                    <a:pt x="47875" y="112149"/>
                    <a:pt x="47676" y="112149"/>
                  </a:cubicBezTo>
                  <a:close/>
                  <a:moveTo>
                    <a:pt x="52629" y="98699"/>
                  </a:moveTo>
                  <a:lnTo>
                    <a:pt x="51889" y="98699"/>
                  </a:lnTo>
                  <a:lnTo>
                    <a:pt x="50985" y="104208"/>
                  </a:lnTo>
                  <a:lnTo>
                    <a:pt x="50070" y="98699"/>
                  </a:lnTo>
                  <a:lnTo>
                    <a:pt x="49284" y="98699"/>
                  </a:lnTo>
                  <a:lnTo>
                    <a:pt x="50610" y="106182"/>
                  </a:lnTo>
                  <a:lnTo>
                    <a:pt x="49201" y="114261"/>
                  </a:lnTo>
                  <a:lnTo>
                    <a:pt x="49953" y="114261"/>
                  </a:lnTo>
                  <a:lnTo>
                    <a:pt x="50985" y="108293"/>
                  </a:lnTo>
                  <a:lnTo>
                    <a:pt x="52018" y="114261"/>
                  </a:lnTo>
                  <a:lnTo>
                    <a:pt x="52793" y="114261"/>
                  </a:lnTo>
                  <a:lnTo>
                    <a:pt x="51396" y="106182"/>
                  </a:lnTo>
                  <a:lnTo>
                    <a:pt x="52629" y="98699"/>
                  </a:lnTo>
                  <a:close/>
                  <a:moveTo>
                    <a:pt x="53579" y="114261"/>
                  </a:moveTo>
                  <a:lnTo>
                    <a:pt x="54284" y="114261"/>
                  </a:lnTo>
                  <a:lnTo>
                    <a:pt x="54284" y="98699"/>
                  </a:lnTo>
                  <a:lnTo>
                    <a:pt x="53579" y="98699"/>
                  </a:lnTo>
                  <a:lnTo>
                    <a:pt x="53579" y="114261"/>
                  </a:lnTo>
                  <a:close/>
                  <a:moveTo>
                    <a:pt x="53920" y="92547"/>
                  </a:moveTo>
                  <a:cubicBezTo>
                    <a:pt x="53591" y="92547"/>
                    <a:pt x="53497" y="93052"/>
                    <a:pt x="53497" y="94338"/>
                  </a:cubicBezTo>
                  <a:cubicBezTo>
                    <a:pt x="53497" y="95623"/>
                    <a:pt x="53591" y="96128"/>
                    <a:pt x="53920" y="96128"/>
                  </a:cubicBezTo>
                  <a:cubicBezTo>
                    <a:pt x="54260" y="96128"/>
                    <a:pt x="54330" y="95623"/>
                    <a:pt x="54330" y="94338"/>
                  </a:cubicBezTo>
                  <a:cubicBezTo>
                    <a:pt x="54330" y="93052"/>
                    <a:pt x="54260" y="92547"/>
                    <a:pt x="53920" y="92547"/>
                  </a:cubicBezTo>
                  <a:close/>
                  <a:moveTo>
                    <a:pt x="58744" y="106503"/>
                  </a:moveTo>
                  <a:cubicBezTo>
                    <a:pt x="58744" y="112195"/>
                    <a:pt x="58309" y="114445"/>
                    <a:pt x="57018" y="114445"/>
                  </a:cubicBezTo>
                  <a:cubicBezTo>
                    <a:pt x="55739" y="114445"/>
                    <a:pt x="55281" y="112333"/>
                    <a:pt x="55281" y="106503"/>
                  </a:cubicBezTo>
                  <a:cubicBezTo>
                    <a:pt x="55281" y="100673"/>
                    <a:pt x="55727" y="98561"/>
                    <a:pt x="57018" y="98561"/>
                  </a:cubicBezTo>
                  <a:cubicBezTo>
                    <a:pt x="58298" y="98561"/>
                    <a:pt x="58744" y="100856"/>
                    <a:pt x="58744" y="106503"/>
                  </a:cubicBezTo>
                  <a:close/>
                  <a:moveTo>
                    <a:pt x="58051" y="106503"/>
                  </a:moveTo>
                  <a:cubicBezTo>
                    <a:pt x="58051" y="102142"/>
                    <a:pt x="57793" y="100673"/>
                    <a:pt x="56971" y="100673"/>
                  </a:cubicBezTo>
                  <a:cubicBezTo>
                    <a:pt x="56150" y="100673"/>
                    <a:pt x="55903" y="101820"/>
                    <a:pt x="55903" y="106503"/>
                  </a:cubicBezTo>
                  <a:cubicBezTo>
                    <a:pt x="55903" y="111231"/>
                    <a:pt x="56150" y="112333"/>
                    <a:pt x="56971" y="112333"/>
                  </a:cubicBezTo>
                  <a:cubicBezTo>
                    <a:pt x="57793" y="112149"/>
                    <a:pt x="58051" y="110910"/>
                    <a:pt x="58051" y="106503"/>
                  </a:cubicBezTo>
                  <a:close/>
                  <a:moveTo>
                    <a:pt x="63791" y="98561"/>
                  </a:moveTo>
                  <a:cubicBezTo>
                    <a:pt x="63298" y="98561"/>
                    <a:pt x="62793" y="99020"/>
                    <a:pt x="62429" y="99709"/>
                  </a:cubicBezTo>
                  <a:cubicBezTo>
                    <a:pt x="62218" y="99020"/>
                    <a:pt x="61889" y="98561"/>
                    <a:pt x="61431" y="98561"/>
                  </a:cubicBezTo>
                  <a:cubicBezTo>
                    <a:pt x="60856" y="98561"/>
                    <a:pt x="60234" y="99020"/>
                    <a:pt x="59776" y="99846"/>
                  </a:cubicBezTo>
                  <a:cubicBezTo>
                    <a:pt x="59776" y="100811"/>
                    <a:pt x="59741" y="101637"/>
                    <a:pt x="59741" y="102601"/>
                  </a:cubicBezTo>
                  <a:lnTo>
                    <a:pt x="59741" y="114261"/>
                  </a:lnTo>
                  <a:lnTo>
                    <a:pt x="60399" y="114261"/>
                  </a:lnTo>
                  <a:lnTo>
                    <a:pt x="60399" y="103565"/>
                  </a:lnTo>
                  <a:cubicBezTo>
                    <a:pt x="60399" y="102922"/>
                    <a:pt x="60399" y="101958"/>
                    <a:pt x="60399" y="101315"/>
                  </a:cubicBezTo>
                  <a:cubicBezTo>
                    <a:pt x="60610" y="100994"/>
                    <a:pt x="60938" y="100673"/>
                    <a:pt x="61185" y="100673"/>
                  </a:cubicBezTo>
                  <a:cubicBezTo>
                    <a:pt x="61936" y="100673"/>
                    <a:pt x="62100" y="101958"/>
                    <a:pt x="62100" y="104529"/>
                  </a:cubicBezTo>
                  <a:lnTo>
                    <a:pt x="62100" y="114261"/>
                  </a:lnTo>
                  <a:lnTo>
                    <a:pt x="62758" y="114261"/>
                  </a:lnTo>
                  <a:lnTo>
                    <a:pt x="62758" y="104208"/>
                  </a:lnTo>
                  <a:cubicBezTo>
                    <a:pt x="62758" y="103244"/>
                    <a:pt x="62758" y="102463"/>
                    <a:pt x="62676" y="101637"/>
                  </a:cubicBezTo>
                  <a:cubicBezTo>
                    <a:pt x="62969" y="100994"/>
                    <a:pt x="63333" y="100811"/>
                    <a:pt x="63544" y="100811"/>
                  </a:cubicBezTo>
                  <a:cubicBezTo>
                    <a:pt x="64284" y="100811"/>
                    <a:pt x="64448" y="102096"/>
                    <a:pt x="64448" y="104713"/>
                  </a:cubicBezTo>
                  <a:lnTo>
                    <a:pt x="64448" y="114445"/>
                  </a:lnTo>
                  <a:lnTo>
                    <a:pt x="65117" y="114445"/>
                  </a:lnTo>
                  <a:lnTo>
                    <a:pt x="65117" y="104391"/>
                  </a:lnTo>
                  <a:cubicBezTo>
                    <a:pt x="65152" y="101132"/>
                    <a:pt x="64988" y="98561"/>
                    <a:pt x="63791" y="98561"/>
                  </a:cubicBezTo>
                  <a:close/>
                  <a:moveTo>
                    <a:pt x="70117" y="112149"/>
                  </a:moveTo>
                  <a:cubicBezTo>
                    <a:pt x="68920" y="112149"/>
                    <a:pt x="68873" y="110221"/>
                    <a:pt x="68873" y="106319"/>
                  </a:cubicBezTo>
                  <a:cubicBezTo>
                    <a:pt x="68873" y="102096"/>
                    <a:pt x="69002" y="100673"/>
                    <a:pt x="70117" y="100673"/>
                  </a:cubicBezTo>
                  <a:cubicBezTo>
                    <a:pt x="70316" y="100673"/>
                    <a:pt x="70563" y="100811"/>
                    <a:pt x="70774" y="100994"/>
                  </a:cubicBezTo>
                  <a:lnTo>
                    <a:pt x="70821" y="99020"/>
                  </a:lnTo>
                  <a:cubicBezTo>
                    <a:pt x="70563" y="98699"/>
                    <a:pt x="70234" y="98561"/>
                    <a:pt x="69870" y="98561"/>
                  </a:cubicBezTo>
                  <a:cubicBezTo>
                    <a:pt x="68415" y="98561"/>
                    <a:pt x="68133" y="101315"/>
                    <a:pt x="68133" y="106319"/>
                  </a:cubicBezTo>
                  <a:cubicBezTo>
                    <a:pt x="68133" y="110680"/>
                    <a:pt x="68380" y="114445"/>
                    <a:pt x="69694" y="114445"/>
                  </a:cubicBezTo>
                  <a:cubicBezTo>
                    <a:pt x="70152" y="114445"/>
                    <a:pt x="70481" y="114261"/>
                    <a:pt x="70821" y="113940"/>
                  </a:cubicBezTo>
                  <a:lnTo>
                    <a:pt x="70727" y="111828"/>
                  </a:lnTo>
                  <a:cubicBezTo>
                    <a:pt x="70563" y="112012"/>
                    <a:pt x="70316" y="112149"/>
                    <a:pt x="70117" y="112149"/>
                  </a:cubicBezTo>
                  <a:close/>
                  <a:moveTo>
                    <a:pt x="74988" y="106503"/>
                  </a:moveTo>
                  <a:cubicBezTo>
                    <a:pt x="74988" y="112195"/>
                    <a:pt x="74530" y="114445"/>
                    <a:pt x="73251" y="114445"/>
                  </a:cubicBezTo>
                  <a:cubicBezTo>
                    <a:pt x="71971" y="114445"/>
                    <a:pt x="71514" y="112333"/>
                    <a:pt x="71514" y="106503"/>
                  </a:cubicBezTo>
                  <a:cubicBezTo>
                    <a:pt x="71514" y="100673"/>
                    <a:pt x="71971" y="98561"/>
                    <a:pt x="73251" y="98561"/>
                  </a:cubicBezTo>
                  <a:cubicBezTo>
                    <a:pt x="74530" y="98561"/>
                    <a:pt x="74988" y="100856"/>
                    <a:pt x="74988" y="106503"/>
                  </a:cubicBezTo>
                  <a:close/>
                  <a:moveTo>
                    <a:pt x="74330" y="106503"/>
                  </a:moveTo>
                  <a:cubicBezTo>
                    <a:pt x="74330" y="102142"/>
                    <a:pt x="74084" y="100673"/>
                    <a:pt x="73251" y="100673"/>
                  </a:cubicBezTo>
                  <a:cubicBezTo>
                    <a:pt x="72429" y="100673"/>
                    <a:pt x="72183" y="101820"/>
                    <a:pt x="72183" y="106503"/>
                  </a:cubicBezTo>
                  <a:cubicBezTo>
                    <a:pt x="72183" y="111231"/>
                    <a:pt x="72429" y="112333"/>
                    <a:pt x="73251" y="112333"/>
                  </a:cubicBezTo>
                  <a:cubicBezTo>
                    <a:pt x="74084" y="112149"/>
                    <a:pt x="74330" y="110910"/>
                    <a:pt x="74330" y="106503"/>
                  </a:cubicBezTo>
                  <a:close/>
                  <a:moveTo>
                    <a:pt x="80035" y="98561"/>
                  </a:moveTo>
                  <a:cubicBezTo>
                    <a:pt x="79530" y="98561"/>
                    <a:pt x="79037" y="99020"/>
                    <a:pt x="78661" y="99709"/>
                  </a:cubicBezTo>
                  <a:cubicBezTo>
                    <a:pt x="78462" y="99020"/>
                    <a:pt x="78133" y="98561"/>
                    <a:pt x="77676" y="98561"/>
                  </a:cubicBezTo>
                  <a:cubicBezTo>
                    <a:pt x="77100" y="98561"/>
                    <a:pt x="76478" y="99020"/>
                    <a:pt x="76021" y="99846"/>
                  </a:cubicBezTo>
                  <a:cubicBezTo>
                    <a:pt x="76021" y="100811"/>
                    <a:pt x="75985" y="101637"/>
                    <a:pt x="75985" y="102601"/>
                  </a:cubicBezTo>
                  <a:lnTo>
                    <a:pt x="75985" y="114261"/>
                  </a:lnTo>
                  <a:lnTo>
                    <a:pt x="76643" y="114261"/>
                  </a:lnTo>
                  <a:lnTo>
                    <a:pt x="76643" y="103565"/>
                  </a:lnTo>
                  <a:cubicBezTo>
                    <a:pt x="76643" y="102922"/>
                    <a:pt x="76643" y="101958"/>
                    <a:pt x="76643" y="101315"/>
                  </a:cubicBezTo>
                  <a:cubicBezTo>
                    <a:pt x="76854" y="100994"/>
                    <a:pt x="77183" y="100673"/>
                    <a:pt x="77429" y="100673"/>
                  </a:cubicBezTo>
                  <a:cubicBezTo>
                    <a:pt x="78169" y="100673"/>
                    <a:pt x="78333" y="101958"/>
                    <a:pt x="78333" y="104529"/>
                  </a:cubicBezTo>
                  <a:lnTo>
                    <a:pt x="78333" y="114261"/>
                  </a:lnTo>
                  <a:lnTo>
                    <a:pt x="79002" y="114261"/>
                  </a:lnTo>
                  <a:lnTo>
                    <a:pt x="79002" y="104208"/>
                  </a:lnTo>
                  <a:cubicBezTo>
                    <a:pt x="79002" y="103244"/>
                    <a:pt x="79002" y="102463"/>
                    <a:pt x="78920" y="101637"/>
                  </a:cubicBezTo>
                  <a:cubicBezTo>
                    <a:pt x="79201" y="100994"/>
                    <a:pt x="79577" y="100811"/>
                    <a:pt x="79788" y="100811"/>
                  </a:cubicBezTo>
                  <a:cubicBezTo>
                    <a:pt x="80528" y="100811"/>
                    <a:pt x="80692" y="102096"/>
                    <a:pt x="80692" y="104713"/>
                  </a:cubicBezTo>
                  <a:lnTo>
                    <a:pt x="80692" y="114445"/>
                  </a:lnTo>
                  <a:lnTo>
                    <a:pt x="81349" y="114445"/>
                  </a:lnTo>
                  <a:lnTo>
                    <a:pt x="81349" y="104391"/>
                  </a:lnTo>
                  <a:cubicBezTo>
                    <a:pt x="81431" y="101132"/>
                    <a:pt x="81267" y="98561"/>
                    <a:pt x="80035" y="98561"/>
                  </a:cubicBezTo>
                  <a:close/>
                  <a:moveTo>
                    <a:pt x="85938" y="106503"/>
                  </a:moveTo>
                  <a:cubicBezTo>
                    <a:pt x="85938" y="112471"/>
                    <a:pt x="85446" y="114445"/>
                    <a:pt x="84248" y="114445"/>
                  </a:cubicBezTo>
                  <a:cubicBezTo>
                    <a:pt x="83920" y="114445"/>
                    <a:pt x="83579" y="114261"/>
                    <a:pt x="83251" y="113940"/>
                  </a:cubicBezTo>
                  <a:lnTo>
                    <a:pt x="83251" y="119954"/>
                  </a:lnTo>
                  <a:lnTo>
                    <a:pt x="82593" y="119954"/>
                  </a:lnTo>
                  <a:lnTo>
                    <a:pt x="82593" y="102601"/>
                  </a:lnTo>
                  <a:cubicBezTo>
                    <a:pt x="82593" y="101637"/>
                    <a:pt x="82593" y="100811"/>
                    <a:pt x="82629" y="99846"/>
                  </a:cubicBezTo>
                  <a:cubicBezTo>
                    <a:pt x="83086" y="98882"/>
                    <a:pt x="83626" y="98561"/>
                    <a:pt x="84166" y="98561"/>
                  </a:cubicBezTo>
                  <a:cubicBezTo>
                    <a:pt x="85399" y="98561"/>
                    <a:pt x="85938" y="100351"/>
                    <a:pt x="85938" y="106503"/>
                  </a:cubicBezTo>
                  <a:close/>
                  <a:moveTo>
                    <a:pt x="85234" y="106503"/>
                  </a:moveTo>
                  <a:cubicBezTo>
                    <a:pt x="85234" y="102922"/>
                    <a:pt x="85070" y="100673"/>
                    <a:pt x="84119" y="100673"/>
                  </a:cubicBezTo>
                  <a:cubicBezTo>
                    <a:pt x="83838" y="100673"/>
                    <a:pt x="83497" y="100811"/>
                    <a:pt x="83298" y="101315"/>
                  </a:cubicBezTo>
                  <a:cubicBezTo>
                    <a:pt x="83298" y="101958"/>
                    <a:pt x="83298" y="102922"/>
                    <a:pt x="83298" y="103565"/>
                  </a:cubicBezTo>
                  <a:lnTo>
                    <a:pt x="83298" y="111828"/>
                  </a:lnTo>
                  <a:cubicBezTo>
                    <a:pt x="83497" y="112149"/>
                    <a:pt x="83838" y="112333"/>
                    <a:pt x="84084" y="112333"/>
                  </a:cubicBezTo>
                  <a:cubicBezTo>
                    <a:pt x="85117" y="112333"/>
                    <a:pt x="85234" y="110221"/>
                    <a:pt x="85234" y="106503"/>
                  </a:cubicBezTo>
                  <a:close/>
                  <a:moveTo>
                    <a:pt x="89953" y="103244"/>
                  </a:moveTo>
                  <a:lnTo>
                    <a:pt x="89953" y="110359"/>
                  </a:lnTo>
                  <a:cubicBezTo>
                    <a:pt x="89953" y="111369"/>
                    <a:pt x="89953" y="112149"/>
                    <a:pt x="89906" y="113114"/>
                  </a:cubicBezTo>
                  <a:cubicBezTo>
                    <a:pt x="89448" y="114123"/>
                    <a:pt x="88873" y="114445"/>
                    <a:pt x="88215" y="114445"/>
                  </a:cubicBezTo>
                  <a:cubicBezTo>
                    <a:pt x="87136" y="114445"/>
                    <a:pt x="86678" y="112976"/>
                    <a:pt x="86678" y="109716"/>
                  </a:cubicBezTo>
                  <a:cubicBezTo>
                    <a:pt x="86678" y="106962"/>
                    <a:pt x="86971" y="105355"/>
                    <a:pt x="87723" y="104850"/>
                  </a:cubicBezTo>
                  <a:cubicBezTo>
                    <a:pt x="88169" y="104529"/>
                    <a:pt x="88708" y="104529"/>
                    <a:pt x="89284" y="104391"/>
                  </a:cubicBezTo>
                  <a:lnTo>
                    <a:pt x="89284" y="104070"/>
                  </a:lnTo>
                  <a:cubicBezTo>
                    <a:pt x="89284" y="101637"/>
                    <a:pt x="89037" y="100673"/>
                    <a:pt x="88333" y="100673"/>
                  </a:cubicBezTo>
                  <a:cubicBezTo>
                    <a:pt x="87887" y="100673"/>
                    <a:pt x="87382" y="100811"/>
                    <a:pt x="86971" y="101132"/>
                  </a:cubicBezTo>
                  <a:lnTo>
                    <a:pt x="86936" y="99204"/>
                  </a:lnTo>
                  <a:cubicBezTo>
                    <a:pt x="87382" y="98882"/>
                    <a:pt x="87840" y="98699"/>
                    <a:pt x="88415" y="98699"/>
                  </a:cubicBezTo>
                  <a:cubicBezTo>
                    <a:pt x="89284" y="98561"/>
                    <a:pt x="89953" y="99387"/>
                    <a:pt x="89953" y="103244"/>
                  </a:cubicBezTo>
                  <a:close/>
                  <a:moveTo>
                    <a:pt x="89284" y="106319"/>
                  </a:moveTo>
                  <a:cubicBezTo>
                    <a:pt x="88873" y="106319"/>
                    <a:pt x="88333" y="106503"/>
                    <a:pt x="87969" y="106641"/>
                  </a:cubicBezTo>
                  <a:cubicBezTo>
                    <a:pt x="87546" y="106962"/>
                    <a:pt x="87347" y="107605"/>
                    <a:pt x="87347" y="109579"/>
                  </a:cubicBezTo>
                  <a:cubicBezTo>
                    <a:pt x="87347" y="111690"/>
                    <a:pt x="87629" y="112333"/>
                    <a:pt x="88298" y="112333"/>
                  </a:cubicBezTo>
                  <a:cubicBezTo>
                    <a:pt x="88579" y="112333"/>
                    <a:pt x="88955" y="112149"/>
                    <a:pt x="89248" y="111690"/>
                  </a:cubicBezTo>
                  <a:cubicBezTo>
                    <a:pt x="89248" y="111048"/>
                    <a:pt x="89248" y="110038"/>
                    <a:pt x="89248" y="109395"/>
                  </a:cubicBezTo>
                  <a:lnTo>
                    <a:pt x="89248" y="106319"/>
                  </a:lnTo>
                  <a:lnTo>
                    <a:pt x="89284" y="106319"/>
                  </a:lnTo>
                  <a:close/>
                  <a:moveTo>
                    <a:pt x="92887" y="98561"/>
                  </a:moveTo>
                  <a:cubicBezTo>
                    <a:pt x="92136" y="98561"/>
                    <a:pt x="91561" y="99020"/>
                    <a:pt x="91103" y="99846"/>
                  </a:cubicBezTo>
                  <a:cubicBezTo>
                    <a:pt x="91103" y="100811"/>
                    <a:pt x="91068" y="101637"/>
                    <a:pt x="91068" y="102601"/>
                  </a:cubicBezTo>
                  <a:lnTo>
                    <a:pt x="91068" y="114261"/>
                  </a:lnTo>
                  <a:lnTo>
                    <a:pt x="91725" y="114261"/>
                  </a:lnTo>
                  <a:lnTo>
                    <a:pt x="91725" y="103565"/>
                  </a:lnTo>
                  <a:cubicBezTo>
                    <a:pt x="91725" y="102922"/>
                    <a:pt x="91725" y="101958"/>
                    <a:pt x="91725" y="101315"/>
                  </a:cubicBezTo>
                  <a:cubicBezTo>
                    <a:pt x="91936" y="100994"/>
                    <a:pt x="92347" y="100673"/>
                    <a:pt x="92629" y="100673"/>
                  </a:cubicBezTo>
                  <a:cubicBezTo>
                    <a:pt x="93544" y="100673"/>
                    <a:pt x="93673" y="101775"/>
                    <a:pt x="93673" y="104529"/>
                  </a:cubicBezTo>
                  <a:lnTo>
                    <a:pt x="93673" y="114123"/>
                  </a:lnTo>
                  <a:lnTo>
                    <a:pt x="94330" y="114123"/>
                  </a:lnTo>
                  <a:lnTo>
                    <a:pt x="94330" y="104070"/>
                  </a:lnTo>
                  <a:cubicBezTo>
                    <a:pt x="94366" y="100994"/>
                    <a:pt x="94248" y="98561"/>
                    <a:pt x="92887" y="98561"/>
                  </a:cubicBezTo>
                  <a:close/>
                  <a:moveTo>
                    <a:pt x="96936" y="109716"/>
                  </a:moveTo>
                  <a:lnTo>
                    <a:pt x="95739" y="98699"/>
                  </a:lnTo>
                  <a:lnTo>
                    <a:pt x="94988" y="98699"/>
                  </a:lnTo>
                  <a:lnTo>
                    <a:pt x="96596" y="113114"/>
                  </a:lnTo>
                  <a:lnTo>
                    <a:pt x="95985" y="119954"/>
                  </a:lnTo>
                  <a:lnTo>
                    <a:pt x="96690" y="119954"/>
                  </a:lnTo>
                  <a:lnTo>
                    <a:pt x="98544" y="98699"/>
                  </a:lnTo>
                  <a:lnTo>
                    <a:pt x="97840" y="98699"/>
                  </a:lnTo>
                  <a:lnTo>
                    <a:pt x="96936" y="109716"/>
                  </a:lnTo>
                  <a:close/>
                  <a:moveTo>
                    <a:pt x="119988" y="72807"/>
                  </a:moveTo>
                  <a:cubicBezTo>
                    <a:pt x="119988" y="73634"/>
                    <a:pt x="119953" y="74276"/>
                    <a:pt x="119870" y="74919"/>
                  </a:cubicBezTo>
                  <a:cubicBezTo>
                    <a:pt x="119788" y="75562"/>
                    <a:pt x="119706" y="76067"/>
                    <a:pt x="119577" y="76526"/>
                  </a:cubicBezTo>
                  <a:cubicBezTo>
                    <a:pt x="119448" y="77031"/>
                    <a:pt x="119330" y="77352"/>
                    <a:pt x="119166" y="77674"/>
                  </a:cubicBezTo>
                  <a:cubicBezTo>
                    <a:pt x="119002" y="77995"/>
                    <a:pt x="118838" y="77995"/>
                    <a:pt x="118673" y="77995"/>
                  </a:cubicBezTo>
                  <a:cubicBezTo>
                    <a:pt x="118462" y="77995"/>
                    <a:pt x="118298" y="77811"/>
                    <a:pt x="118133" y="77674"/>
                  </a:cubicBezTo>
                  <a:cubicBezTo>
                    <a:pt x="117969" y="77352"/>
                    <a:pt x="117840" y="77031"/>
                    <a:pt x="117723" y="76526"/>
                  </a:cubicBezTo>
                  <a:cubicBezTo>
                    <a:pt x="117593" y="76067"/>
                    <a:pt x="117511" y="75562"/>
                    <a:pt x="117429" y="74919"/>
                  </a:cubicBezTo>
                  <a:cubicBezTo>
                    <a:pt x="117347" y="74276"/>
                    <a:pt x="117347" y="73634"/>
                    <a:pt x="117347" y="72807"/>
                  </a:cubicBezTo>
                  <a:cubicBezTo>
                    <a:pt x="117347" y="71981"/>
                    <a:pt x="117382" y="71338"/>
                    <a:pt x="117464" y="70696"/>
                  </a:cubicBezTo>
                  <a:cubicBezTo>
                    <a:pt x="117558" y="70053"/>
                    <a:pt x="117640" y="69594"/>
                    <a:pt x="117758" y="69089"/>
                  </a:cubicBezTo>
                  <a:cubicBezTo>
                    <a:pt x="117887" y="68630"/>
                    <a:pt x="118004" y="68263"/>
                    <a:pt x="118169" y="67941"/>
                  </a:cubicBezTo>
                  <a:cubicBezTo>
                    <a:pt x="118333" y="67620"/>
                    <a:pt x="118509" y="67620"/>
                    <a:pt x="118673" y="67620"/>
                  </a:cubicBezTo>
                  <a:cubicBezTo>
                    <a:pt x="118838" y="67620"/>
                    <a:pt x="119002" y="67804"/>
                    <a:pt x="119166" y="67941"/>
                  </a:cubicBezTo>
                  <a:cubicBezTo>
                    <a:pt x="119330" y="68263"/>
                    <a:pt x="119448" y="68584"/>
                    <a:pt x="119577" y="69089"/>
                  </a:cubicBezTo>
                  <a:cubicBezTo>
                    <a:pt x="119706" y="69548"/>
                    <a:pt x="119788" y="70053"/>
                    <a:pt x="119870" y="70696"/>
                  </a:cubicBezTo>
                  <a:cubicBezTo>
                    <a:pt x="119988" y="71338"/>
                    <a:pt x="119988" y="72165"/>
                    <a:pt x="119988" y="72807"/>
                  </a:cubicBezTo>
                  <a:close/>
                  <a:moveTo>
                    <a:pt x="119741" y="72807"/>
                  </a:moveTo>
                  <a:cubicBezTo>
                    <a:pt x="119741" y="72165"/>
                    <a:pt x="119706" y="71522"/>
                    <a:pt x="119659" y="71017"/>
                  </a:cubicBezTo>
                  <a:cubicBezTo>
                    <a:pt x="119624" y="70558"/>
                    <a:pt x="119542" y="70053"/>
                    <a:pt x="119448" y="69732"/>
                  </a:cubicBezTo>
                  <a:cubicBezTo>
                    <a:pt x="119366" y="69410"/>
                    <a:pt x="119248" y="69089"/>
                    <a:pt x="119119" y="68905"/>
                  </a:cubicBezTo>
                  <a:cubicBezTo>
                    <a:pt x="119002" y="68768"/>
                    <a:pt x="118873" y="68584"/>
                    <a:pt x="118708" y="68584"/>
                  </a:cubicBezTo>
                  <a:cubicBezTo>
                    <a:pt x="118544" y="68584"/>
                    <a:pt x="118427" y="68768"/>
                    <a:pt x="118298" y="68905"/>
                  </a:cubicBezTo>
                  <a:cubicBezTo>
                    <a:pt x="118180" y="69089"/>
                    <a:pt x="118051" y="69410"/>
                    <a:pt x="117969" y="69732"/>
                  </a:cubicBezTo>
                  <a:cubicBezTo>
                    <a:pt x="117887" y="70053"/>
                    <a:pt x="117805" y="70558"/>
                    <a:pt x="117758" y="71017"/>
                  </a:cubicBezTo>
                  <a:cubicBezTo>
                    <a:pt x="117723" y="71522"/>
                    <a:pt x="117676" y="72165"/>
                    <a:pt x="117676" y="72807"/>
                  </a:cubicBezTo>
                  <a:cubicBezTo>
                    <a:pt x="117676" y="73450"/>
                    <a:pt x="117723" y="73955"/>
                    <a:pt x="117758" y="74414"/>
                  </a:cubicBezTo>
                  <a:cubicBezTo>
                    <a:pt x="117805" y="74919"/>
                    <a:pt x="117887" y="75378"/>
                    <a:pt x="117969" y="75700"/>
                  </a:cubicBezTo>
                  <a:cubicBezTo>
                    <a:pt x="118051" y="76067"/>
                    <a:pt x="118169" y="76388"/>
                    <a:pt x="118298" y="76710"/>
                  </a:cubicBezTo>
                  <a:cubicBezTo>
                    <a:pt x="118415" y="76847"/>
                    <a:pt x="118591" y="77031"/>
                    <a:pt x="118708" y="77031"/>
                  </a:cubicBezTo>
                  <a:cubicBezTo>
                    <a:pt x="118838" y="77031"/>
                    <a:pt x="119002" y="76893"/>
                    <a:pt x="119119" y="76710"/>
                  </a:cubicBezTo>
                  <a:cubicBezTo>
                    <a:pt x="119248" y="76572"/>
                    <a:pt x="119366" y="76205"/>
                    <a:pt x="119448" y="75883"/>
                  </a:cubicBezTo>
                  <a:cubicBezTo>
                    <a:pt x="119542" y="75562"/>
                    <a:pt x="119624" y="75057"/>
                    <a:pt x="119659" y="74598"/>
                  </a:cubicBezTo>
                  <a:cubicBezTo>
                    <a:pt x="119706" y="74093"/>
                    <a:pt x="119741" y="73450"/>
                    <a:pt x="119741" y="72807"/>
                  </a:cubicBezTo>
                  <a:close/>
                  <a:moveTo>
                    <a:pt x="118920" y="73312"/>
                  </a:moveTo>
                  <a:lnTo>
                    <a:pt x="119330" y="75883"/>
                  </a:lnTo>
                  <a:lnTo>
                    <a:pt x="119037" y="75883"/>
                  </a:lnTo>
                  <a:lnTo>
                    <a:pt x="118673" y="73450"/>
                  </a:lnTo>
                  <a:lnTo>
                    <a:pt x="118415" y="73450"/>
                  </a:lnTo>
                  <a:lnTo>
                    <a:pt x="118415" y="75883"/>
                  </a:lnTo>
                  <a:lnTo>
                    <a:pt x="118169" y="75883"/>
                  </a:lnTo>
                  <a:lnTo>
                    <a:pt x="118169" y="70053"/>
                  </a:lnTo>
                  <a:lnTo>
                    <a:pt x="118755" y="70053"/>
                  </a:lnTo>
                  <a:cubicBezTo>
                    <a:pt x="118920" y="70053"/>
                    <a:pt x="119084" y="70237"/>
                    <a:pt x="119166" y="70374"/>
                  </a:cubicBezTo>
                  <a:cubicBezTo>
                    <a:pt x="119248" y="70696"/>
                    <a:pt x="119284" y="71017"/>
                    <a:pt x="119284" y="71660"/>
                  </a:cubicBezTo>
                  <a:cubicBezTo>
                    <a:pt x="119284" y="72165"/>
                    <a:pt x="119248" y="72624"/>
                    <a:pt x="119166" y="72807"/>
                  </a:cubicBezTo>
                  <a:cubicBezTo>
                    <a:pt x="119119" y="73129"/>
                    <a:pt x="119037" y="73312"/>
                    <a:pt x="118920" y="73312"/>
                  </a:cubicBezTo>
                  <a:close/>
                  <a:moveTo>
                    <a:pt x="118838" y="72486"/>
                  </a:moveTo>
                  <a:cubicBezTo>
                    <a:pt x="118873" y="72486"/>
                    <a:pt x="118920" y="72486"/>
                    <a:pt x="118955" y="72302"/>
                  </a:cubicBezTo>
                  <a:cubicBezTo>
                    <a:pt x="119002" y="72302"/>
                    <a:pt x="119002" y="72165"/>
                    <a:pt x="119037" y="71981"/>
                  </a:cubicBezTo>
                  <a:cubicBezTo>
                    <a:pt x="119037" y="71843"/>
                    <a:pt x="119084" y="71660"/>
                    <a:pt x="119084" y="71522"/>
                  </a:cubicBezTo>
                  <a:cubicBezTo>
                    <a:pt x="119084" y="71338"/>
                    <a:pt x="119084" y="71201"/>
                    <a:pt x="119037" y="71017"/>
                  </a:cubicBezTo>
                  <a:cubicBezTo>
                    <a:pt x="119037" y="70879"/>
                    <a:pt x="119002" y="70879"/>
                    <a:pt x="118955" y="70879"/>
                  </a:cubicBezTo>
                  <a:cubicBezTo>
                    <a:pt x="118920" y="70879"/>
                    <a:pt x="118884" y="70696"/>
                    <a:pt x="118838" y="70696"/>
                  </a:cubicBezTo>
                  <a:cubicBezTo>
                    <a:pt x="118802" y="70696"/>
                    <a:pt x="118755" y="70696"/>
                    <a:pt x="118708" y="70696"/>
                  </a:cubicBezTo>
                  <a:lnTo>
                    <a:pt x="118415" y="70696"/>
                  </a:lnTo>
                  <a:lnTo>
                    <a:pt x="118415" y="72302"/>
                  </a:lnTo>
                  <a:lnTo>
                    <a:pt x="118708" y="72302"/>
                  </a:lnTo>
                  <a:cubicBezTo>
                    <a:pt x="118755" y="72624"/>
                    <a:pt x="118791" y="72486"/>
                    <a:pt x="118838" y="72486"/>
                  </a:cubicBezTo>
                  <a:close/>
                </a:path>
              </a:pathLst>
            </a:custGeom>
            <a:solidFill>
              <a:srgbClr val="80A1B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>
              <a:off x="1929" y="2021"/>
              <a:ext cx="300" cy="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603" y="0"/>
                  </a:moveTo>
                  <a:cubicBezTo>
                    <a:pt x="66059" y="46639"/>
                    <a:pt x="15841" y="58663"/>
                    <a:pt x="237" y="61700"/>
                  </a:cubicBezTo>
                  <a:cubicBezTo>
                    <a:pt x="237" y="62914"/>
                    <a:pt x="0" y="64251"/>
                    <a:pt x="0" y="65465"/>
                  </a:cubicBezTo>
                  <a:cubicBezTo>
                    <a:pt x="17821" y="77489"/>
                    <a:pt x="62732" y="104939"/>
                    <a:pt x="119920" y="119878"/>
                  </a:cubicBezTo>
                  <a:lnTo>
                    <a:pt x="119920" y="0"/>
                  </a:lnTo>
                  <a:lnTo>
                    <a:pt x="119603" y="0"/>
                  </a:lnTo>
                </a:path>
              </a:pathLst>
            </a:custGeom>
            <a:solidFill>
              <a:srgbClr val="73C16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>
              <a:off x="1921" y="1738"/>
              <a:ext cx="300" cy="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22" y="81420"/>
                  </a:moveTo>
                  <a:lnTo>
                    <a:pt x="119922" y="0"/>
                  </a:lnTo>
                  <a:lnTo>
                    <a:pt x="0" y="117575"/>
                  </a:lnTo>
                  <a:cubicBezTo>
                    <a:pt x="544" y="118383"/>
                    <a:pt x="855" y="119191"/>
                    <a:pt x="1088" y="119926"/>
                  </a:cubicBezTo>
                  <a:cubicBezTo>
                    <a:pt x="15631" y="118383"/>
                    <a:pt x="67116" y="110593"/>
                    <a:pt x="119922" y="81420"/>
                  </a:cubicBezTo>
                </a:path>
              </a:pathLst>
            </a:custGeom>
            <a:solidFill>
              <a:srgbClr val="A4D398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>
              <a:off x="1894" y="2170"/>
              <a:ext cx="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832" y="0"/>
                  </a:moveTo>
                  <a:cubicBezTo>
                    <a:pt x="5820" y="8432"/>
                    <a:pt x="3305" y="15351"/>
                    <a:pt x="0" y="19027"/>
                  </a:cubicBezTo>
                  <a:cubicBezTo>
                    <a:pt x="1293" y="41945"/>
                    <a:pt x="3808" y="79351"/>
                    <a:pt x="9125" y="119783"/>
                  </a:cubicBezTo>
                  <a:lnTo>
                    <a:pt x="119928" y="119783"/>
                  </a:lnTo>
                  <a:lnTo>
                    <a:pt x="119928" y="99243"/>
                  </a:lnTo>
                  <a:cubicBezTo>
                    <a:pt x="66826" y="72432"/>
                    <a:pt x="24574" y="22270"/>
                    <a:pt x="7832" y="0"/>
                  </a:cubicBezTo>
                </a:path>
              </a:pathLst>
            </a:custGeom>
            <a:solidFill>
              <a:srgbClr val="387C2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>
              <a:off x="1736" y="2189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252" y="6423"/>
                  </a:moveTo>
                  <a:cubicBezTo>
                    <a:pt x="94018" y="5653"/>
                    <a:pt x="88785" y="2826"/>
                    <a:pt x="84112" y="0"/>
                  </a:cubicBezTo>
                  <a:lnTo>
                    <a:pt x="0" y="119743"/>
                  </a:lnTo>
                  <a:lnTo>
                    <a:pt x="119813" y="119743"/>
                  </a:lnTo>
                  <a:cubicBezTo>
                    <a:pt x="107850" y="74518"/>
                    <a:pt x="101869" y="32633"/>
                    <a:pt x="99252" y="6423"/>
                  </a:cubicBezTo>
                </a:path>
              </a:pathLst>
            </a:custGeom>
            <a:solidFill>
              <a:srgbClr val="80A1B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- no image">
  <p:cSld name="Section title - no image">
    <p:bg>
      <p:bgPr>
        <a:solidFill>
          <a:schemeClr val="lt1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Shape 5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9349" y="2157461"/>
            <a:ext cx="2399700" cy="483900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Shape 526"/>
          <p:cNvSpPr txBox="1">
            <a:spLocks noGrp="1"/>
          </p:cNvSpPr>
          <p:nvPr>
            <p:ph type="ctrTitle"/>
          </p:nvPr>
        </p:nvSpPr>
        <p:spPr>
          <a:xfrm>
            <a:off x="3771900" y="1861613"/>
            <a:ext cx="45195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cxnSp>
        <p:nvCxnSpPr>
          <p:cNvPr id="527" name="Shape 527"/>
          <p:cNvCxnSpPr/>
          <p:nvPr/>
        </p:nvCxnSpPr>
        <p:spPr>
          <a:xfrm>
            <a:off x="3514725" y="1955517"/>
            <a:ext cx="0" cy="887700"/>
          </a:xfrm>
          <a:prstGeom prst="straightConnector1">
            <a:avLst/>
          </a:prstGeom>
          <a:noFill/>
          <a:ln w="34925" cap="rnd" cmpd="sng">
            <a:solidFill>
              <a:schemeClr val="dk2">
                <a:alpha val="749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8" name="Shape 528"/>
          <p:cNvSpPr txBox="1">
            <a:spLocks noGrp="1"/>
          </p:cNvSpPr>
          <p:nvPr>
            <p:ph type="subTitle" idx="1"/>
          </p:nvPr>
        </p:nvSpPr>
        <p:spPr>
          <a:xfrm>
            <a:off x="3771900" y="3013605"/>
            <a:ext cx="45195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erriweather Sans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None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-2413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marR="0" lvl="4" indent="-2413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/>
              <a:buNone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41300" algn="ctr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413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413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413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529" name="Shape 529"/>
          <p:cNvGrpSpPr/>
          <p:nvPr/>
        </p:nvGrpSpPr>
        <p:grpSpPr>
          <a:xfrm>
            <a:off x="715528" y="2152792"/>
            <a:ext cx="2461072" cy="488955"/>
            <a:chOff x="1736" y="1731"/>
            <a:chExt cx="3020" cy="600"/>
          </a:xfrm>
        </p:grpSpPr>
        <p:sp>
          <p:nvSpPr>
            <p:cNvPr id="530" name="Shape 530"/>
            <p:cNvSpPr/>
            <p:nvPr/>
          </p:nvSpPr>
          <p:spPr>
            <a:xfrm>
              <a:off x="2356" y="1731"/>
              <a:ext cx="2400" cy="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408" y="71017"/>
                  </a:moveTo>
                  <a:lnTo>
                    <a:pt x="10985" y="71017"/>
                  </a:lnTo>
                  <a:lnTo>
                    <a:pt x="10985" y="77811"/>
                  </a:lnTo>
                  <a:cubicBezTo>
                    <a:pt x="9424" y="77995"/>
                    <a:pt x="7887" y="78133"/>
                    <a:pt x="6490" y="78133"/>
                  </a:cubicBezTo>
                  <a:cubicBezTo>
                    <a:pt x="3133" y="78133"/>
                    <a:pt x="0" y="77490"/>
                    <a:pt x="0" y="61147"/>
                  </a:cubicBezTo>
                  <a:lnTo>
                    <a:pt x="0" y="780"/>
                  </a:lnTo>
                  <a:lnTo>
                    <a:pt x="2183" y="780"/>
                  </a:lnTo>
                  <a:lnTo>
                    <a:pt x="2183" y="56511"/>
                  </a:lnTo>
                  <a:cubicBezTo>
                    <a:pt x="2147" y="68446"/>
                    <a:pt x="2769" y="71017"/>
                    <a:pt x="6408" y="71017"/>
                  </a:cubicBezTo>
                  <a:close/>
                  <a:moveTo>
                    <a:pt x="13345" y="780"/>
                  </a:moveTo>
                  <a:cubicBezTo>
                    <a:pt x="12394" y="780"/>
                    <a:pt x="12100" y="2387"/>
                    <a:pt x="12100" y="6610"/>
                  </a:cubicBezTo>
                  <a:cubicBezTo>
                    <a:pt x="12100" y="10971"/>
                    <a:pt x="12347" y="12440"/>
                    <a:pt x="13345" y="12440"/>
                  </a:cubicBezTo>
                  <a:cubicBezTo>
                    <a:pt x="14330" y="12440"/>
                    <a:pt x="14589" y="10971"/>
                    <a:pt x="14589" y="6610"/>
                  </a:cubicBezTo>
                  <a:cubicBezTo>
                    <a:pt x="14624" y="2387"/>
                    <a:pt x="14342" y="780"/>
                    <a:pt x="13345" y="780"/>
                  </a:cubicBezTo>
                  <a:close/>
                  <a:moveTo>
                    <a:pt x="12359" y="77995"/>
                  </a:moveTo>
                  <a:lnTo>
                    <a:pt x="14424" y="77995"/>
                  </a:lnTo>
                  <a:lnTo>
                    <a:pt x="14424" y="18913"/>
                  </a:lnTo>
                  <a:lnTo>
                    <a:pt x="12359" y="18913"/>
                  </a:lnTo>
                  <a:lnTo>
                    <a:pt x="12359" y="77995"/>
                  </a:lnTo>
                  <a:close/>
                  <a:moveTo>
                    <a:pt x="23098" y="69089"/>
                  </a:moveTo>
                  <a:lnTo>
                    <a:pt x="18309" y="18913"/>
                  </a:lnTo>
                  <a:lnTo>
                    <a:pt x="16115" y="18913"/>
                  </a:lnTo>
                  <a:lnTo>
                    <a:pt x="21408" y="72991"/>
                  </a:lnTo>
                  <a:cubicBezTo>
                    <a:pt x="21772" y="76847"/>
                    <a:pt x="22276" y="78638"/>
                    <a:pt x="23051" y="78638"/>
                  </a:cubicBezTo>
                  <a:cubicBezTo>
                    <a:pt x="23802" y="78638"/>
                    <a:pt x="24295" y="76710"/>
                    <a:pt x="24671" y="72991"/>
                  </a:cubicBezTo>
                  <a:lnTo>
                    <a:pt x="30035" y="18913"/>
                  </a:lnTo>
                  <a:lnTo>
                    <a:pt x="27934" y="18913"/>
                  </a:lnTo>
                  <a:lnTo>
                    <a:pt x="23098" y="69089"/>
                  </a:lnTo>
                  <a:close/>
                  <a:moveTo>
                    <a:pt x="30492" y="48385"/>
                  </a:moveTo>
                  <a:cubicBezTo>
                    <a:pt x="30492" y="27039"/>
                    <a:pt x="32147" y="18133"/>
                    <a:pt x="37065" y="18133"/>
                  </a:cubicBezTo>
                  <a:cubicBezTo>
                    <a:pt x="42147" y="18133"/>
                    <a:pt x="43556" y="28462"/>
                    <a:pt x="43556" y="44667"/>
                  </a:cubicBezTo>
                  <a:cubicBezTo>
                    <a:pt x="43556" y="46273"/>
                    <a:pt x="43556" y="48569"/>
                    <a:pt x="43509" y="50359"/>
                  </a:cubicBezTo>
                  <a:cubicBezTo>
                    <a:pt x="41772" y="51461"/>
                    <a:pt x="38227" y="52792"/>
                    <a:pt x="36115" y="53114"/>
                  </a:cubicBezTo>
                  <a:lnTo>
                    <a:pt x="32558" y="53573"/>
                  </a:lnTo>
                  <a:cubicBezTo>
                    <a:pt x="32805" y="65692"/>
                    <a:pt x="33755" y="71843"/>
                    <a:pt x="37558" y="71843"/>
                  </a:cubicBezTo>
                  <a:cubicBezTo>
                    <a:pt x="39507" y="71843"/>
                    <a:pt x="41326" y="71017"/>
                    <a:pt x="42887" y="70237"/>
                  </a:cubicBezTo>
                  <a:lnTo>
                    <a:pt x="43098" y="76710"/>
                  </a:lnTo>
                  <a:cubicBezTo>
                    <a:pt x="41361" y="77674"/>
                    <a:pt x="39624" y="78638"/>
                    <a:pt x="36772" y="78638"/>
                  </a:cubicBezTo>
                  <a:cubicBezTo>
                    <a:pt x="31819" y="78638"/>
                    <a:pt x="30492" y="65830"/>
                    <a:pt x="30492" y="48385"/>
                  </a:cubicBezTo>
                  <a:close/>
                  <a:moveTo>
                    <a:pt x="32523" y="47605"/>
                  </a:moveTo>
                  <a:lnTo>
                    <a:pt x="36490" y="46778"/>
                  </a:lnTo>
                  <a:cubicBezTo>
                    <a:pt x="37805" y="46641"/>
                    <a:pt x="40082" y="45814"/>
                    <a:pt x="41443" y="45172"/>
                  </a:cubicBezTo>
                  <a:cubicBezTo>
                    <a:pt x="41490" y="44024"/>
                    <a:pt x="41490" y="42234"/>
                    <a:pt x="41490" y="40948"/>
                  </a:cubicBezTo>
                  <a:cubicBezTo>
                    <a:pt x="41490" y="30895"/>
                    <a:pt x="40375" y="24605"/>
                    <a:pt x="37065" y="24605"/>
                  </a:cubicBezTo>
                  <a:cubicBezTo>
                    <a:pt x="33309" y="24743"/>
                    <a:pt x="32523" y="32364"/>
                    <a:pt x="32523" y="47605"/>
                  </a:cubicBezTo>
                  <a:close/>
                  <a:moveTo>
                    <a:pt x="51267" y="77995"/>
                  </a:moveTo>
                  <a:lnTo>
                    <a:pt x="47265" y="77995"/>
                  </a:lnTo>
                  <a:lnTo>
                    <a:pt x="47265" y="2065"/>
                  </a:lnTo>
                  <a:cubicBezTo>
                    <a:pt x="48955" y="780"/>
                    <a:pt x="51314" y="0"/>
                    <a:pt x="53661" y="0"/>
                  </a:cubicBezTo>
                  <a:cubicBezTo>
                    <a:pt x="58004" y="0"/>
                    <a:pt x="61596" y="3397"/>
                    <a:pt x="61596" y="24284"/>
                  </a:cubicBezTo>
                  <a:cubicBezTo>
                    <a:pt x="61596" y="37872"/>
                    <a:pt x="60152" y="44345"/>
                    <a:pt x="57793" y="47100"/>
                  </a:cubicBezTo>
                  <a:lnTo>
                    <a:pt x="62300" y="77995"/>
                  </a:lnTo>
                  <a:lnTo>
                    <a:pt x="57711" y="77995"/>
                  </a:lnTo>
                  <a:lnTo>
                    <a:pt x="53661" y="48890"/>
                  </a:lnTo>
                  <a:cubicBezTo>
                    <a:pt x="52875" y="48890"/>
                    <a:pt x="51936" y="48706"/>
                    <a:pt x="51267" y="48569"/>
                  </a:cubicBezTo>
                  <a:lnTo>
                    <a:pt x="51267" y="77995"/>
                  </a:lnTo>
                  <a:close/>
                  <a:moveTo>
                    <a:pt x="51267" y="36082"/>
                  </a:moveTo>
                  <a:cubicBezTo>
                    <a:pt x="52100" y="36403"/>
                    <a:pt x="52875" y="36403"/>
                    <a:pt x="53708" y="36403"/>
                  </a:cubicBezTo>
                  <a:cubicBezTo>
                    <a:pt x="56185" y="36403"/>
                    <a:pt x="57629" y="33970"/>
                    <a:pt x="57629" y="24100"/>
                  </a:cubicBezTo>
                  <a:cubicBezTo>
                    <a:pt x="57629" y="15516"/>
                    <a:pt x="56643" y="12119"/>
                    <a:pt x="53791" y="12119"/>
                  </a:cubicBezTo>
                  <a:cubicBezTo>
                    <a:pt x="53004" y="12119"/>
                    <a:pt x="52100" y="12302"/>
                    <a:pt x="51267" y="12762"/>
                  </a:cubicBezTo>
                  <a:lnTo>
                    <a:pt x="51267" y="36082"/>
                  </a:lnTo>
                  <a:close/>
                  <a:moveTo>
                    <a:pt x="75985" y="37046"/>
                  </a:moveTo>
                  <a:lnTo>
                    <a:pt x="75985" y="61973"/>
                  </a:lnTo>
                  <a:cubicBezTo>
                    <a:pt x="75985" y="66013"/>
                    <a:pt x="75938" y="69410"/>
                    <a:pt x="75856" y="73129"/>
                  </a:cubicBezTo>
                  <a:cubicBezTo>
                    <a:pt x="74119" y="77169"/>
                    <a:pt x="71854" y="78638"/>
                    <a:pt x="69119" y="78638"/>
                  </a:cubicBezTo>
                  <a:cubicBezTo>
                    <a:pt x="64953" y="78638"/>
                    <a:pt x="63333" y="72302"/>
                    <a:pt x="63333" y="59862"/>
                  </a:cubicBezTo>
                  <a:cubicBezTo>
                    <a:pt x="63333" y="49533"/>
                    <a:pt x="64495" y="43060"/>
                    <a:pt x="67511" y="41132"/>
                  </a:cubicBezTo>
                  <a:cubicBezTo>
                    <a:pt x="69084" y="40122"/>
                    <a:pt x="70692" y="39801"/>
                    <a:pt x="72347" y="39663"/>
                  </a:cubicBezTo>
                  <a:cubicBezTo>
                    <a:pt x="72347" y="32869"/>
                    <a:pt x="71561" y="29793"/>
                    <a:pt x="69577" y="29793"/>
                  </a:cubicBezTo>
                  <a:cubicBezTo>
                    <a:pt x="67758" y="29793"/>
                    <a:pt x="65774" y="30573"/>
                    <a:pt x="64248" y="31216"/>
                  </a:cubicBezTo>
                  <a:lnTo>
                    <a:pt x="63955" y="20244"/>
                  </a:lnTo>
                  <a:cubicBezTo>
                    <a:pt x="65528" y="19097"/>
                    <a:pt x="67629" y="17949"/>
                    <a:pt x="69870" y="17949"/>
                  </a:cubicBezTo>
                  <a:cubicBezTo>
                    <a:pt x="73169" y="18133"/>
                    <a:pt x="75985" y="21851"/>
                    <a:pt x="75985" y="37046"/>
                  </a:cubicBezTo>
                  <a:close/>
                  <a:moveTo>
                    <a:pt x="72300" y="49211"/>
                  </a:moveTo>
                  <a:cubicBezTo>
                    <a:pt x="71185" y="49349"/>
                    <a:pt x="69870" y="49533"/>
                    <a:pt x="68838" y="50497"/>
                  </a:cubicBezTo>
                  <a:cubicBezTo>
                    <a:pt x="67511" y="51782"/>
                    <a:pt x="67018" y="53435"/>
                    <a:pt x="67018" y="59540"/>
                  </a:cubicBezTo>
                  <a:cubicBezTo>
                    <a:pt x="67018" y="65692"/>
                    <a:pt x="67922" y="67482"/>
                    <a:pt x="69577" y="67482"/>
                  </a:cubicBezTo>
                  <a:cubicBezTo>
                    <a:pt x="70399" y="67482"/>
                    <a:pt x="71431" y="67299"/>
                    <a:pt x="72218" y="65830"/>
                  </a:cubicBezTo>
                  <a:cubicBezTo>
                    <a:pt x="72300" y="63397"/>
                    <a:pt x="72300" y="60504"/>
                    <a:pt x="72300" y="57934"/>
                  </a:cubicBezTo>
                  <a:lnTo>
                    <a:pt x="72300" y="49211"/>
                  </a:lnTo>
                  <a:close/>
                  <a:moveTo>
                    <a:pt x="93133" y="18133"/>
                  </a:moveTo>
                  <a:cubicBezTo>
                    <a:pt x="91514" y="18133"/>
                    <a:pt x="89870" y="19418"/>
                    <a:pt x="88544" y="21530"/>
                  </a:cubicBezTo>
                  <a:cubicBezTo>
                    <a:pt x="87723" y="19418"/>
                    <a:pt x="86561" y="18133"/>
                    <a:pt x="84906" y="18133"/>
                  </a:cubicBezTo>
                  <a:cubicBezTo>
                    <a:pt x="82546" y="18133"/>
                    <a:pt x="80199" y="20061"/>
                    <a:pt x="78544" y="23641"/>
                  </a:cubicBezTo>
                  <a:cubicBezTo>
                    <a:pt x="78462" y="27360"/>
                    <a:pt x="78415" y="30757"/>
                    <a:pt x="78415" y="34797"/>
                  </a:cubicBezTo>
                  <a:lnTo>
                    <a:pt x="78415" y="77995"/>
                  </a:lnTo>
                  <a:lnTo>
                    <a:pt x="82136" y="77995"/>
                  </a:lnTo>
                  <a:lnTo>
                    <a:pt x="82136" y="39342"/>
                  </a:lnTo>
                  <a:cubicBezTo>
                    <a:pt x="82136" y="36725"/>
                    <a:pt x="82183" y="33833"/>
                    <a:pt x="82218" y="31400"/>
                  </a:cubicBezTo>
                  <a:cubicBezTo>
                    <a:pt x="82676" y="30436"/>
                    <a:pt x="83497" y="29793"/>
                    <a:pt x="84119" y="29793"/>
                  </a:cubicBezTo>
                  <a:cubicBezTo>
                    <a:pt x="86185" y="29793"/>
                    <a:pt x="86643" y="33970"/>
                    <a:pt x="86643" y="41591"/>
                  </a:cubicBezTo>
                  <a:lnTo>
                    <a:pt x="86643" y="77811"/>
                  </a:lnTo>
                  <a:lnTo>
                    <a:pt x="90399" y="77811"/>
                  </a:lnTo>
                  <a:lnTo>
                    <a:pt x="90399" y="40306"/>
                  </a:lnTo>
                  <a:cubicBezTo>
                    <a:pt x="90399" y="37368"/>
                    <a:pt x="90363" y="34475"/>
                    <a:pt x="90199" y="31859"/>
                  </a:cubicBezTo>
                  <a:cubicBezTo>
                    <a:pt x="90903" y="30573"/>
                    <a:pt x="91772" y="29931"/>
                    <a:pt x="92347" y="29931"/>
                  </a:cubicBezTo>
                  <a:cubicBezTo>
                    <a:pt x="94448" y="29931"/>
                    <a:pt x="94906" y="33970"/>
                    <a:pt x="94906" y="41775"/>
                  </a:cubicBezTo>
                  <a:lnTo>
                    <a:pt x="94906" y="77995"/>
                  </a:lnTo>
                  <a:lnTo>
                    <a:pt x="98673" y="77995"/>
                  </a:lnTo>
                  <a:lnTo>
                    <a:pt x="98673" y="40306"/>
                  </a:lnTo>
                  <a:cubicBezTo>
                    <a:pt x="98673" y="28324"/>
                    <a:pt x="97969" y="18133"/>
                    <a:pt x="93133" y="18133"/>
                  </a:cubicBezTo>
                  <a:close/>
                  <a:moveTo>
                    <a:pt x="114906" y="48385"/>
                  </a:moveTo>
                  <a:cubicBezTo>
                    <a:pt x="114906" y="71201"/>
                    <a:pt x="112840" y="78638"/>
                    <a:pt x="108215" y="78638"/>
                  </a:cubicBezTo>
                  <a:cubicBezTo>
                    <a:pt x="107300" y="78638"/>
                    <a:pt x="106232" y="78133"/>
                    <a:pt x="105316" y="77352"/>
                  </a:cubicBezTo>
                  <a:lnTo>
                    <a:pt x="105316" y="105539"/>
                  </a:lnTo>
                  <a:lnTo>
                    <a:pt x="101561" y="105539"/>
                  </a:lnTo>
                  <a:lnTo>
                    <a:pt x="101561" y="34797"/>
                  </a:lnTo>
                  <a:cubicBezTo>
                    <a:pt x="101561" y="30757"/>
                    <a:pt x="101607" y="27360"/>
                    <a:pt x="101690" y="23641"/>
                  </a:cubicBezTo>
                  <a:cubicBezTo>
                    <a:pt x="103380" y="19739"/>
                    <a:pt x="105692" y="18133"/>
                    <a:pt x="107758" y="18133"/>
                  </a:cubicBezTo>
                  <a:cubicBezTo>
                    <a:pt x="112805" y="18133"/>
                    <a:pt x="114906" y="25248"/>
                    <a:pt x="114906" y="48385"/>
                  </a:cubicBezTo>
                  <a:close/>
                  <a:moveTo>
                    <a:pt x="111150" y="48385"/>
                  </a:moveTo>
                  <a:cubicBezTo>
                    <a:pt x="111150" y="38699"/>
                    <a:pt x="111021" y="29609"/>
                    <a:pt x="107805" y="29609"/>
                  </a:cubicBezTo>
                  <a:cubicBezTo>
                    <a:pt x="106971" y="29609"/>
                    <a:pt x="106021" y="30114"/>
                    <a:pt x="105446" y="31216"/>
                  </a:cubicBezTo>
                  <a:cubicBezTo>
                    <a:pt x="105363" y="33649"/>
                    <a:pt x="105363" y="36587"/>
                    <a:pt x="105363" y="39158"/>
                  </a:cubicBezTo>
                  <a:lnTo>
                    <a:pt x="105363" y="65830"/>
                  </a:lnTo>
                  <a:cubicBezTo>
                    <a:pt x="105985" y="66656"/>
                    <a:pt x="106807" y="67161"/>
                    <a:pt x="107464" y="67161"/>
                  </a:cubicBezTo>
                  <a:cubicBezTo>
                    <a:pt x="111021" y="67161"/>
                    <a:pt x="111150" y="59219"/>
                    <a:pt x="111150" y="48385"/>
                  </a:cubicBezTo>
                  <a:close/>
                  <a:moveTo>
                    <a:pt x="34213" y="103244"/>
                  </a:moveTo>
                  <a:lnTo>
                    <a:pt x="34213" y="110359"/>
                  </a:lnTo>
                  <a:cubicBezTo>
                    <a:pt x="34213" y="111369"/>
                    <a:pt x="34213" y="112149"/>
                    <a:pt x="34178" y="113114"/>
                  </a:cubicBezTo>
                  <a:cubicBezTo>
                    <a:pt x="33720" y="114123"/>
                    <a:pt x="33145" y="114445"/>
                    <a:pt x="32476" y="114445"/>
                  </a:cubicBezTo>
                  <a:cubicBezTo>
                    <a:pt x="31408" y="114445"/>
                    <a:pt x="30950" y="112976"/>
                    <a:pt x="30950" y="109716"/>
                  </a:cubicBezTo>
                  <a:cubicBezTo>
                    <a:pt x="30950" y="106962"/>
                    <a:pt x="31244" y="105355"/>
                    <a:pt x="31983" y="104850"/>
                  </a:cubicBezTo>
                  <a:cubicBezTo>
                    <a:pt x="32441" y="104529"/>
                    <a:pt x="32969" y="104529"/>
                    <a:pt x="33556" y="104391"/>
                  </a:cubicBezTo>
                  <a:lnTo>
                    <a:pt x="33556" y="104070"/>
                  </a:lnTo>
                  <a:cubicBezTo>
                    <a:pt x="33556" y="101637"/>
                    <a:pt x="33309" y="100673"/>
                    <a:pt x="32605" y="100673"/>
                  </a:cubicBezTo>
                  <a:cubicBezTo>
                    <a:pt x="32147" y="100673"/>
                    <a:pt x="31654" y="100811"/>
                    <a:pt x="31244" y="101132"/>
                  </a:cubicBezTo>
                  <a:lnTo>
                    <a:pt x="31197" y="99204"/>
                  </a:lnTo>
                  <a:cubicBezTo>
                    <a:pt x="31654" y="98882"/>
                    <a:pt x="32112" y="98699"/>
                    <a:pt x="32687" y="98699"/>
                  </a:cubicBezTo>
                  <a:cubicBezTo>
                    <a:pt x="33509" y="98561"/>
                    <a:pt x="34213" y="99387"/>
                    <a:pt x="34213" y="103244"/>
                  </a:cubicBezTo>
                  <a:close/>
                  <a:moveTo>
                    <a:pt x="33556" y="106319"/>
                  </a:moveTo>
                  <a:cubicBezTo>
                    <a:pt x="33145" y="106319"/>
                    <a:pt x="32605" y="106503"/>
                    <a:pt x="32230" y="106641"/>
                  </a:cubicBezTo>
                  <a:cubicBezTo>
                    <a:pt x="31819" y="106962"/>
                    <a:pt x="31607" y="107605"/>
                    <a:pt x="31607" y="109579"/>
                  </a:cubicBezTo>
                  <a:cubicBezTo>
                    <a:pt x="31607" y="111690"/>
                    <a:pt x="31901" y="112333"/>
                    <a:pt x="32558" y="112333"/>
                  </a:cubicBezTo>
                  <a:cubicBezTo>
                    <a:pt x="32852" y="112333"/>
                    <a:pt x="33227" y="112149"/>
                    <a:pt x="33509" y="111690"/>
                  </a:cubicBezTo>
                  <a:cubicBezTo>
                    <a:pt x="33509" y="111048"/>
                    <a:pt x="33509" y="110038"/>
                    <a:pt x="33509" y="109395"/>
                  </a:cubicBezTo>
                  <a:lnTo>
                    <a:pt x="33509" y="106319"/>
                  </a:lnTo>
                  <a:lnTo>
                    <a:pt x="33556" y="106319"/>
                  </a:lnTo>
                  <a:close/>
                  <a:moveTo>
                    <a:pt x="37112" y="98561"/>
                  </a:moveTo>
                  <a:cubicBezTo>
                    <a:pt x="36361" y="98561"/>
                    <a:pt x="35786" y="99020"/>
                    <a:pt x="35328" y="99846"/>
                  </a:cubicBezTo>
                  <a:cubicBezTo>
                    <a:pt x="35328" y="100811"/>
                    <a:pt x="35293" y="101637"/>
                    <a:pt x="35293" y="102601"/>
                  </a:cubicBezTo>
                  <a:lnTo>
                    <a:pt x="35293" y="114261"/>
                  </a:lnTo>
                  <a:lnTo>
                    <a:pt x="35950" y="114261"/>
                  </a:lnTo>
                  <a:lnTo>
                    <a:pt x="35950" y="103565"/>
                  </a:lnTo>
                  <a:cubicBezTo>
                    <a:pt x="35950" y="102922"/>
                    <a:pt x="35950" y="101958"/>
                    <a:pt x="35950" y="101315"/>
                  </a:cubicBezTo>
                  <a:cubicBezTo>
                    <a:pt x="36161" y="100994"/>
                    <a:pt x="36572" y="100673"/>
                    <a:pt x="36854" y="100673"/>
                  </a:cubicBezTo>
                  <a:cubicBezTo>
                    <a:pt x="37769" y="100673"/>
                    <a:pt x="37887" y="101775"/>
                    <a:pt x="37887" y="104529"/>
                  </a:cubicBezTo>
                  <a:lnTo>
                    <a:pt x="37887" y="114123"/>
                  </a:lnTo>
                  <a:lnTo>
                    <a:pt x="38556" y="114123"/>
                  </a:lnTo>
                  <a:lnTo>
                    <a:pt x="38556" y="104070"/>
                  </a:lnTo>
                  <a:cubicBezTo>
                    <a:pt x="38638" y="100994"/>
                    <a:pt x="38474" y="98561"/>
                    <a:pt x="37112" y="98561"/>
                  </a:cubicBezTo>
                  <a:close/>
                  <a:moveTo>
                    <a:pt x="44741" y="103244"/>
                  </a:moveTo>
                  <a:lnTo>
                    <a:pt x="44741" y="110359"/>
                  </a:lnTo>
                  <a:cubicBezTo>
                    <a:pt x="44741" y="111369"/>
                    <a:pt x="44741" y="112149"/>
                    <a:pt x="44694" y="113114"/>
                  </a:cubicBezTo>
                  <a:cubicBezTo>
                    <a:pt x="44248" y="114123"/>
                    <a:pt x="43673" y="114445"/>
                    <a:pt x="43016" y="114445"/>
                  </a:cubicBezTo>
                  <a:cubicBezTo>
                    <a:pt x="41936" y="114445"/>
                    <a:pt x="41490" y="112976"/>
                    <a:pt x="41490" y="109716"/>
                  </a:cubicBezTo>
                  <a:cubicBezTo>
                    <a:pt x="41490" y="106962"/>
                    <a:pt x="41772" y="105355"/>
                    <a:pt x="42523" y="104850"/>
                  </a:cubicBezTo>
                  <a:cubicBezTo>
                    <a:pt x="42981" y="104529"/>
                    <a:pt x="43509" y="104529"/>
                    <a:pt x="44084" y="104391"/>
                  </a:cubicBezTo>
                  <a:lnTo>
                    <a:pt x="44084" y="104070"/>
                  </a:lnTo>
                  <a:cubicBezTo>
                    <a:pt x="44084" y="101637"/>
                    <a:pt x="43838" y="100673"/>
                    <a:pt x="43145" y="100673"/>
                  </a:cubicBezTo>
                  <a:cubicBezTo>
                    <a:pt x="42687" y="100673"/>
                    <a:pt x="42194" y="100811"/>
                    <a:pt x="41772" y="101132"/>
                  </a:cubicBezTo>
                  <a:lnTo>
                    <a:pt x="41737" y="99204"/>
                  </a:lnTo>
                  <a:cubicBezTo>
                    <a:pt x="42194" y="98882"/>
                    <a:pt x="42640" y="98699"/>
                    <a:pt x="43227" y="98699"/>
                  </a:cubicBezTo>
                  <a:cubicBezTo>
                    <a:pt x="44084" y="98561"/>
                    <a:pt x="44741" y="99387"/>
                    <a:pt x="44741" y="103244"/>
                  </a:cubicBezTo>
                  <a:close/>
                  <a:moveTo>
                    <a:pt x="44084" y="106319"/>
                  </a:moveTo>
                  <a:cubicBezTo>
                    <a:pt x="43673" y="106319"/>
                    <a:pt x="43180" y="106503"/>
                    <a:pt x="42769" y="106641"/>
                  </a:cubicBezTo>
                  <a:cubicBezTo>
                    <a:pt x="42359" y="106962"/>
                    <a:pt x="42147" y="107605"/>
                    <a:pt x="42147" y="109579"/>
                  </a:cubicBezTo>
                  <a:cubicBezTo>
                    <a:pt x="42147" y="111690"/>
                    <a:pt x="42441" y="112333"/>
                    <a:pt x="43098" y="112333"/>
                  </a:cubicBezTo>
                  <a:cubicBezTo>
                    <a:pt x="43392" y="112333"/>
                    <a:pt x="43755" y="112149"/>
                    <a:pt x="44037" y="111690"/>
                  </a:cubicBezTo>
                  <a:cubicBezTo>
                    <a:pt x="44037" y="111048"/>
                    <a:pt x="44037" y="110038"/>
                    <a:pt x="44037" y="109395"/>
                  </a:cubicBezTo>
                  <a:lnTo>
                    <a:pt x="44037" y="106319"/>
                  </a:lnTo>
                  <a:lnTo>
                    <a:pt x="44084" y="106319"/>
                  </a:lnTo>
                  <a:close/>
                  <a:moveTo>
                    <a:pt x="47676" y="112149"/>
                  </a:moveTo>
                  <a:cubicBezTo>
                    <a:pt x="46478" y="112149"/>
                    <a:pt x="46431" y="110221"/>
                    <a:pt x="46431" y="106319"/>
                  </a:cubicBezTo>
                  <a:cubicBezTo>
                    <a:pt x="46431" y="102096"/>
                    <a:pt x="46561" y="100673"/>
                    <a:pt x="47676" y="100673"/>
                  </a:cubicBezTo>
                  <a:cubicBezTo>
                    <a:pt x="47875" y="100673"/>
                    <a:pt x="48133" y="100811"/>
                    <a:pt x="48333" y="100994"/>
                  </a:cubicBezTo>
                  <a:lnTo>
                    <a:pt x="48380" y="99020"/>
                  </a:lnTo>
                  <a:cubicBezTo>
                    <a:pt x="48133" y="98699"/>
                    <a:pt x="47793" y="98561"/>
                    <a:pt x="47429" y="98561"/>
                  </a:cubicBezTo>
                  <a:cubicBezTo>
                    <a:pt x="45985" y="98561"/>
                    <a:pt x="45692" y="101315"/>
                    <a:pt x="45692" y="106319"/>
                  </a:cubicBezTo>
                  <a:cubicBezTo>
                    <a:pt x="45692" y="110680"/>
                    <a:pt x="45938" y="114445"/>
                    <a:pt x="47265" y="114445"/>
                  </a:cubicBezTo>
                  <a:cubicBezTo>
                    <a:pt x="47711" y="114445"/>
                    <a:pt x="48051" y="114261"/>
                    <a:pt x="48380" y="113940"/>
                  </a:cubicBezTo>
                  <a:lnTo>
                    <a:pt x="48298" y="111828"/>
                  </a:lnTo>
                  <a:cubicBezTo>
                    <a:pt x="48133" y="112012"/>
                    <a:pt x="47875" y="112149"/>
                    <a:pt x="47676" y="112149"/>
                  </a:cubicBezTo>
                  <a:close/>
                  <a:moveTo>
                    <a:pt x="52629" y="98699"/>
                  </a:moveTo>
                  <a:lnTo>
                    <a:pt x="51889" y="98699"/>
                  </a:lnTo>
                  <a:lnTo>
                    <a:pt x="50985" y="104208"/>
                  </a:lnTo>
                  <a:lnTo>
                    <a:pt x="50070" y="98699"/>
                  </a:lnTo>
                  <a:lnTo>
                    <a:pt x="49284" y="98699"/>
                  </a:lnTo>
                  <a:lnTo>
                    <a:pt x="50610" y="106182"/>
                  </a:lnTo>
                  <a:lnTo>
                    <a:pt x="49201" y="114261"/>
                  </a:lnTo>
                  <a:lnTo>
                    <a:pt x="49953" y="114261"/>
                  </a:lnTo>
                  <a:lnTo>
                    <a:pt x="50985" y="108293"/>
                  </a:lnTo>
                  <a:lnTo>
                    <a:pt x="52018" y="114261"/>
                  </a:lnTo>
                  <a:lnTo>
                    <a:pt x="52793" y="114261"/>
                  </a:lnTo>
                  <a:lnTo>
                    <a:pt x="51396" y="106182"/>
                  </a:lnTo>
                  <a:lnTo>
                    <a:pt x="52629" y="98699"/>
                  </a:lnTo>
                  <a:close/>
                  <a:moveTo>
                    <a:pt x="53579" y="114261"/>
                  </a:moveTo>
                  <a:lnTo>
                    <a:pt x="54284" y="114261"/>
                  </a:lnTo>
                  <a:lnTo>
                    <a:pt x="54284" y="98699"/>
                  </a:lnTo>
                  <a:lnTo>
                    <a:pt x="53579" y="98699"/>
                  </a:lnTo>
                  <a:lnTo>
                    <a:pt x="53579" y="114261"/>
                  </a:lnTo>
                  <a:close/>
                  <a:moveTo>
                    <a:pt x="53920" y="92547"/>
                  </a:moveTo>
                  <a:cubicBezTo>
                    <a:pt x="53591" y="92547"/>
                    <a:pt x="53497" y="93052"/>
                    <a:pt x="53497" y="94338"/>
                  </a:cubicBezTo>
                  <a:cubicBezTo>
                    <a:pt x="53497" y="95623"/>
                    <a:pt x="53591" y="96128"/>
                    <a:pt x="53920" y="96128"/>
                  </a:cubicBezTo>
                  <a:cubicBezTo>
                    <a:pt x="54260" y="96128"/>
                    <a:pt x="54330" y="95623"/>
                    <a:pt x="54330" y="94338"/>
                  </a:cubicBezTo>
                  <a:cubicBezTo>
                    <a:pt x="54330" y="93052"/>
                    <a:pt x="54260" y="92547"/>
                    <a:pt x="53920" y="92547"/>
                  </a:cubicBezTo>
                  <a:close/>
                  <a:moveTo>
                    <a:pt x="58744" y="106503"/>
                  </a:moveTo>
                  <a:cubicBezTo>
                    <a:pt x="58744" y="112195"/>
                    <a:pt x="58309" y="114445"/>
                    <a:pt x="57018" y="114445"/>
                  </a:cubicBezTo>
                  <a:cubicBezTo>
                    <a:pt x="55739" y="114445"/>
                    <a:pt x="55281" y="112333"/>
                    <a:pt x="55281" y="106503"/>
                  </a:cubicBezTo>
                  <a:cubicBezTo>
                    <a:pt x="55281" y="100673"/>
                    <a:pt x="55727" y="98561"/>
                    <a:pt x="57018" y="98561"/>
                  </a:cubicBezTo>
                  <a:cubicBezTo>
                    <a:pt x="58298" y="98561"/>
                    <a:pt x="58744" y="100856"/>
                    <a:pt x="58744" y="106503"/>
                  </a:cubicBezTo>
                  <a:close/>
                  <a:moveTo>
                    <a:pt x="58051" y="106503"/>
                  </a:moveTo>
                  <a:cubicBezTo>
                    <a:pt x="58051" y="102142"/>
                    <a:pt x="57793" y="100673"/>
                    <a:pt x="56971" y="100673"/>
                  </a:cubicBezTo>
                  <a:cubicBezTo>
                    <a:pt x="56150" y="100673"/>
                    <a:pt x="55903" y="101820"/>
                    <a:pt x="55903" y="106503"/>
                  </a:cubicBezTo>
                  <a:cubicBezTo>
                    <a:pt x="55903" y="111231"/>
                    <a:pt x="56150" y="112333"/>
                    <a:pt x="56971" y="112333"/>
                  </a:cubicBezTo>
                  <a:cubicBezTo>
                    <a:pt x="57793" y="112149"/>
                    <a:pt x="58051" y="110910"/>
                    <a:pt x="58051" y="106503"/>
                  </a:cubicBezTo>
                  <a:close/>
                  <a:moveTo>
                    <a:pt x="63791" y="98561"/>
                  </a:moveTo>
                  <a:cubicBezTo>
                    <a:pt x="63298" y="98561"/>
                    <a:pt x="62793" y="99020"/>
                    <a:pt x="62429" y="99709"/>
                  </a:cubicBezTo>
                  <a:cubicBezTo>
                    <a:pt x="62218" y="99020"/>
                    <a:pt x="61889" y="98561"/>
                    <a:pt x="61431" y="98561"/>
                  </a:cubicBezTo>
                  <a:cubicBezTo>
                    <a:pt x="60856" y="98561"/>
                    <a:pt x="60234" y="99020"/>
                    <a:pt x="59776" y="99846"/>
                  </a:cubicBezTo>
                  <a:cubicBezTo>
                    <a:pt x="59776" y="100811"/>
                    <a:pt x="59741" y="101637"/>
                    <a:pt x="59741" y="102601"/>
                  </a:cubicBezTo>
                  <a:lnTo>
                    <a:pt x="59741" y="114261"/>
                  </a:lnTo>
                  <a:lnTo>
                    <a:pt x="60399" y="114261"/>
                  </a:lnTo>
                  <a:lnTo>
                    <a:pt x="60399" y="103565"/>
                  </a:lnTo>
                  <a:cubicBezTo>
                    <a:pt x="60399" y="102922"/>
                    <a:pt x="60399" y="101958"/>
                    <a:pt x="60399" y="101315"/>
                  </a:cubicBezTo>
                  <a:cubicBezTo>
                    <a:pt x="60610" y="100994"/>
                    <a:pt x="60938" y="100673"/>
                    <a:pt x="61185" y="100673"/>
                  </a:cubicBezTo>
                  <a:cubicBezTo>
                    <a:pt x="61936" y="100673"/>
                    <a:pt x="62100" y="101958"/>
                    <a:pt x="62100" y="104529"/>
                  </a:cubicBezTo>
                  <a:lnTo>
                    <a:pt x="62100" y="114261"/>
                  </a:lnTo>
                  <a:lnTo>
                    <a:pt x="62758" y="114261"/>
                  </a:lnTo>
                  <a:lnTo>
                    <a:pt x="62758" y="104208"/>
                  </a:lnTo>
                  <a:cubicBezTo>
                    <a:pt x="62758" y="103244"/>
                    <a:pt x="62758" y="102463"/>
                    <a:pt x="62676" y="101637"/>
                  </a:cubicBezTo>
                  <a:cubicBezTo>
                    <a:pt x="62969" y="100994"/>
                    <a:pt x="63333" y="100811"/>
                    <a:pt x="63544" y="100811"/>
                  </a:cubicBezTo>
                  <a:cubicBezTo>
                    <a:pt x="64284" y="100811"/>
                    <a:pt x="64448" y="102096"/>
                    <a:pt x="64448" y="104713"/>
                  </a:cubicBezTo>
                  <a:lnTo>
                    <a:pt x="64448" y="114445"/>
                  </a:lnTo>
                  <a:lnTo>
                    <a:pt x="65117" y="114445"/>
                  </a:lnTo>
                  <a:lnTo>
                    <a:pt x="65117" y="104391"/>
                  </a:lnTo>
                  <a:cubicBezTo>
                    <a:pt x="65152" y="101132"/>
                    <a:pt x="64988" y="98561"/>
                    <a:pt x="63791" y="98561"/>
                  </a:cubicBezTo>
                  <a:close/>
                  <a:moveTo>
                    <a:pt x="70117" y="112149"/>
                  </a:moveTo>
                  <a:cubicBezTo>
                    <a:pt x="68920" y="112149"/>
                    <a:pt x="68873" y="110221"/>
                    <a:pt x="68873" y="106319"/>
                  </a:cubicBezTo>
                  <a:cubicBezTo>
                    <a:pt x="68873" y="102096"/>
                    <a:pt x="69002" y="100673"/>
                    <a:pt x="70117" y="100673"/>
                  </a:cubicBezTo>
                  <a:cubicBezTo>
                    <a:pt x="70316" y="100673"/>
                    <a:pt x="70563" y="100811"/>
                    <a:pt x="70774" y="100994"/>
                  </a:cubicBezTo>
                  <a:lnTo>
                    <a:pt x="70821" y="99020"/>
                  </a:lnTo>
                  <a:cubicBezTo>
                    <a:pt x="70563" y="98699"/>
                    <a:pt x="70234" y="98561"/>
                    <a:pt x="69870" y="98561"/>
                  </a:cubicBezTo>
                  <a:cubicBezTo>
                    <a:pt x="68415" y="98561"/>
                    <a:pt x="68133" y="101315"/>
                    <a:pt x="68133" y="106319"/>
                  </a:cubicBezTo>
                  <a:cubicBezTo>
                    <a:pt x="68133" y="110680"/>
                    <a:pt x="68380" y="114445"/>
                    <a:pt x="69694" y="114445"/>
                  </a:cubicBezTo>
                  <a:cubicBezTo>
                    <a:pt x="70152" y="114445"/>
                    <a:pt x="70481" y="114261"/>
                    <a:pt x="70821" y="113940"/>
                  </a:cubicBezTo>
                  <a:lnTo>
                    <a:pt x="70727" y="111828"/>
                  </a:lnTo>
                  <a:cubicBezTo>
                    <a:pt x="70563" y="112012"/>
                    <a:pt x="70316" y="112149"/>
                    <a:pt x="70117" y="112149"/>
                  </a:cubicBezTo>
                  <a:close/>
                  <a:moveTo>
                    <a:pt x="74988" y="106503"/>
                  </a:moveTo>
                  <a:cubicBezTo>
                    <a:pt x="74988" y="112195"/>
                    <a:pt x="74530" y="114445"/>
                    <a:pt x="73251" y="114445"/>
                  </a:cubicBezTo>
                  <a:cubicBezTo>
                    <a:pt x="71971" y="114445"/>
                    <a:pt x="71514" y="112333"/>
                    <a:pt x="71514" y="106503"/>
                  </a:cubicBezTo>
                  <a:cubicBezTo>
                    <a:pt x="71514" y="100673"/>
                    <a:pt x="71971" y="98561"/>
                    <a:pt x="73251" y="98561"/>
                  </a:cubicBezTo>
                  <a:cubicBezTo>
                    <a:pt x="74530" y="98561"/>
                    <a:pt x="74988" y="100856"/>
                    <a:pt x="74988" y="106503"/>
                  </a:cubicBezTo>
                  <a:close/>
                  <a:moveTo>
                    <a:pt x="74330" y="106503"/>
                  </a:moveTo>
                  <a:cubicBezTo>
                    <a:pt x="74330" y="102142"/>
                    <a:pt x="74084" y="100673"/>
                    <a:pt x="73251" y="100673"/>
                  </a:cubicBezTo>
                  <a:cubicBezTo>
                    <a:pt x="72429" y="100673"/>
                    <a:pt x="72183" y="101820"/>
                    <a:pt x="72183" y="106503"/>
                  </a:cubicBezTo>
                  <a:cubicBezTo>
                    <a:pt x="72183" y="111231"/>
                    <a:pt x="72429" y="112333"/>
                    <a:pt x="73251" y="112333"/>
                  </a:cubicBezTo>
                  <a:cubicBezTo>
                    <a:pt x="74084" y="112149"/>
                    <a:pt x="74330" y="110910"/>
                    <a:pt x="74330" y="106503"/>
                  </a:cubicBezTo>
                  <a:close/>
                  <a:moveTo>
                    <a:pt x="80035" y="98561"/>
                  </a:moveTo>
                  <a:cubicBezTo>
                    <a:pt x="79530" y="98561"/>
                    <a:pt x="79037" y="99020"/>
                    <a:pt x="78661" y="99709"/>
                  </a:cubicBezTo>
                  <a:cubicBezTo>
                    <a:pt x="78462" y="99020"/>
                    <a:pt x="78133" y="98561"/>
                    <a:pt x="77676" y="98561"/>
                  </a:cubicBezTo>
                  <a:cubicBezTo>
                    <a:pt x="77100" y="98561"/>
                    <a:pt x="76478" y="99020"/>
                    <a:pt x="76021" y="99846"/>
                  </a:cubicBezTo>
                  <a:cubicBezTo>
                    <a:pt x="76021" y="100811"/>
                    <a:pt x="75985" y="101637"/>
                    <a:pt x="75985" y="102601"/>
                  </a:cubicBezTo>
                  <a:lnTo>
                    <a:pt x="75985" y="114261"/>
                  </a:lnTo>
                  <a:lnTo>
                    <a:pt x="76643" y="114261"/>
                  </a:lnTo>
                  <a:lnTo>
                    <a:pt x="76643" y="103565"/>
                  </a:lnTo>
                  <a:cubicBezTo>
                    <a:pt x="76643" y="102922"/>
                    <a:pt x="76643" y="101958"/>
                    <a:pt x="76643" y="101315"/>
                  </a:cubicBezTo>
                  <a:cubicBezTo>
                    <a:pt x="76854" y="100994"/>
                    <a:pt x="77183" y="100673"/>
                    <a:pt x="77429" y="100673"/>
                  </a:cubicBezTo>
                  <a:cubicBezTo>
                    <a:pt x="78169" y="100673"/>
                    <a:pt x="78333" y="101958"/>
                    <a:pt x="78333" y="104529"/>
                  </a:cubicBezTo>
                  <a:lnTo>
                    <a:pt x="78333" y="114261"/>
                  </a:lnTo>
                  <a:lnTo>
                    <a:pt x="79002" y="114261"/>
                  </a:lnTo>
                  <a:lnTo>
                    <a:pt x="79002" y="104208"/>
                  </a:lnTo>
                  <a:cubicBezTo>
                    <a:pt x="79002" y="103244"/>
                    <a:pt x="79002" y="102463"/>
                    <a:pt x="78920" y="101637"/>
                  </a:cubicBezTo>
                  <a:cubicBezTo>
                    <a:pt x="79201" y="100994"/>
                    <a:pt x="79577" y="100811"/>
                    <a:pt x="79788" y="100811"/>
                  </a:cubicBezTo>
                  <a:cubicBezTo>
                    <a:pt x="80528" y="100811"/>
                    <a:pt x="80692" y="102096"/>
                    <a:pt x="80692" y="104713"/>
                  </a:cubicBezTo>
                  <a:lnTo>
                    <a:pt x="80692" y="114445"/>
                  </a:lnTo>
                  <a:lnTo>
                    <a:pt x="81349" y="114445"/>
                  </a:lnTo>
                  <a:lnTo>
                    <a:pt x="81349" y="104391"/>
                  </a:lnTo>
                  <a:cubicBezTo>
                    <a:pt x="81431" y="101132"/>
                    <a:pt x="81267" y="98561"/>
                    <a:pt x="80035" y="98561"/>
                  </a:cubicBezTo>
                  <a:close/>
                  <a:moveTo>
                    <a:pt x="85938" y="106503"/>
                  </a:moveTo>
                  <a:cubicBezTo>
                    <a:pt x="85938" y="112471"/>
                    <a:pt x="85446" y="114445"/>
                    <a:pt x="84248" y="114445"/>
                  </a:cubicBezTo>
                  <a:cubicBezTo>
                    <a:pt x="83920" y="114445"/>
                    <a:pt x="83579" y="114261"/>
                    <a:pt x="83251" y="113940"/>
                  </a:cubicBezTo>
                  <a:lnTo>
                    <a:pt x="83251" y="119954"/>
                  </a:lnTo>
                  <a:lnTo>
                    <a:pt x="82593" y="119954"/>
                  </a:lnTo>
                  <a:lnTo>
                    <a:pt x="82593" y="102601"/>
                  </a:lnTo>
                  <a:cubicBezTo>
                    <a:pt x="82593" y="101637"/>
                    <a:pt x="82593" y="100811"/>
                    <a:pt x="82629" y="99846"/>
                  </a:cubicBezTo>
                  <a:cubicBezTo>
                    <a:pt x="83086" y="98882"/>
                    <a:pt x="83626" y="98561"/>
                    <a:pt x="84166" y="98561"/>
                  </a:cubicBezTo>
                  <a:cubicBezTo>
                    <a:pt x="85399" y="98561"/>
                    <a:pt x="85938" y="100351"/>
                    <a:pt x="85938" y="106503"/>
                  </a:cubicBezTo>
                  <a:close/>
                  <a:moveTo>
                    <a:pt x="85234" y="106503"/>
                  </a:moveTo>
                  <a:cubicBezTo>
                    <a:pt x="85234" y="102922"/>
                    <a:pt x="85070" y="100673"/>
                    <a:pt x="84119" y="100673"/>
                  </a:cubicBezTo>
                  <a:cubicBezTo>
                    <a:pt x="83838" y="100673"/>
                    <a:pt x="83497" y="100811"/>
                    <a:pt x="83298" y="101315"/>
                  </a:cubicBezTo>
                  <a:cubicBezTo>
                    <a:pt x="83298" y="101958"/>
                    <a:pt x="83298" y="102922"/>
                    <a:pt x="83298" y="103565"/>
                  </a:cubicBezTo>
                  <a:lnTo>
                    <a:pt x="83298" y="111828"/>
                  </a:lnTo>
                  <a:cubicBezTo>
                    <a:pt x="83497" y="112149"/>
                    <a:pt x="83838" y="112333"/>
                    <a:pt x="84084" y="112333"/>
                  </a:cubicBezTo>
                  <a:cubicBezTo>
                    <a:pt x="85117" y="112333"/>
                    <a:pt x="85234" y="110221"/>
                    <a:pt x="85234" y="106503"/>
                  </a:cubicBezTo>
                  <a:close/>
                  <a:moveTo>
                    <a:pt x="89953" y="103244"/>
                  </a:moveTo>
                  <a:lnTo>
                    <a:pt x="89953" y="110359"/>
                  </a:lnTo>
                  <a:cubicBezTo>
                    <a:pt x="89953" y="111369"/>
                    <a:pt x="89953" y="112149"/>
                    <a:pt x="89906" y="113114"/>
                  </a:cubicBezTo>
                  <a:cubicBezTo>
                    <a:pt x="89448" y="114123"/>
                    <a:pt x="88873" y="114445"/>
                    <a:pt x="88215" y="114445"/>
                  </a:cubicBezTo>
                  <a:cubicBezTo>
                    <a:pt x="87136" y="114445"/>
                    <a:pt x="86678" y="112976"/>
                    <a:pt x="86678" y="109716"/>
                  </a:cubicBezTo>
                  <a:cubicBezTo>
                    <a:pt x="86678" y="106962"/>
                    <a:pt x="86971" y="105355"/>
                    <a:pt x="87723" y="104850"/>
                  </a:cubicBezTo>
                  <a:cubicBezTo>
                    <a:pt x="88169" y="104529"/>
                    <a:pt x="88708" y="104529"/>
                    <a:pt x="89284" y="104391"/>
                  </a:cubicBezTo>
                  <a:lnTo>
                    <a:pt x="89284" y="104070"/>
                  </a:lnTo>
                  <a:cubicBezTo>
                    <a:pt x="89284" y="101637"/>
                    <a:pt x="89037" y="100673"/>
                    <a:pt x="88333" y="100673"/>
                  </a:cubicBezTo>
                  <a:cubicBezTo>
                    <a:pt x="87887" y="100673"/>
                    <a:pt x="87382" y="100811"/>
                    <a:pt x="86971" y="101132"/>
                  </a:cubicBezTo>
                  <a:lnTo>
                    <a:pt x="86936" y="99204"/>
                  </a:lnTo>
                  <a:cubicBezTo>
                    <a:pt x="87382" y="98882"/>
                    <a:pt x="87840" y="98699"/>
                    <a:pt x="88415" y="98699"/>
                  </a:cubicBezTo>
                  <a:cubicBezTo>
                    <a:pt x="89284" y="98561"/>
                    <a:pt x="89953" y="99387"/>
                    <a:pt x="89953" y="103244"/>
                  </a:cubicBezTo>
                  <a:close/>
                  <a:moveTo>
                    <a:pt x="89284" y="106319"/>
                  </a:moveTo>
                  <a:cubicBezTo>
                    <a:pt x="88873" y="106319"/>
                    <a:pt x="88333" y="106503"/>
                    <a:pt x="87969" y="106641"/>
                  </a:cubicBezTo>
                  <a:cubicBezTo>
                    <a:pt x="87546" y="106962"/>
                    <a:pt x="87347" y="107605"/>
                    <a:pt x="87347" y="109579"/>
                  </a:cubicBezTo>
                  <a:cubicBezTo>
                    <a:pt x="87347" y="111690"/>
                    <a:pt x="87629" y="112333"/>
                    <a:pt x="88298" y="112333"/>
                  </a:cubicBezTo>
                  <a:cubicBezTo>
                    <a:pt x="88579" y="112333"/>
                    <a:pt x="88955" y="112149"/>
                    <a:pt x="89248" y="111690"/>
                  </a:cubicBezTo>
                  <a:cubicBezTo>
                    <a:pt x="89248" y="111048"/>
                    <a:pt x="89248" y="110038"/>
                    <a:pt x="89248" y="109395"/>
                  </a:cubicBezTo>
                  <a:lnTo>
                    <a:pt x="89248" y="106319"/>
                  </a:lnTo>
                  <a:lnTo>
                    <a:pt x="89284" y="106319"/>
                  </a:lnTo>
                  <a:close/>
                  <a:moveTo>
                    <a:pt x="92887" y="98561"/>
                  </a:moveTo>
                  <a:cubicBezTo>
                    <a:pt x="92136" y="98561"/>
                    <a:pt x="91561" y="99020"/>
                    <a:pt x="91103" y="99846"/>
                  </a:cubicBezTo>
                  <a:cubicBezTo>
                    <a:pt x="91103" y="100811"/>
                    <a:pt x="91068" y="101637"/>
                    <a:pt x="91068" y="102601"/>
                  </a:cubicBezTo>
                  <a:lnTo>
                    <a:pt x="91068" y="114261"/>
                  </a:lnTo>
                  <a:lnTo>
                    <a:pt x="91725" y="114261"/>
                  </a:lnTo>
                  <a:lnTo>
                    <a:pt x="91725" y="103565"/>
                  </a:lnTo>
                  <a:cubicBezTo>
                    <a:pt x="91725" y="102922"/>
                    <a:pt x="91725" y="101958"/>
                    <a:pt x="91725" y="101315"/>
                  </a:cubicBezTo>
                  <a:cubicBezTo>
                    <a:pt x="91936" y="100994"/>
                    <a:pt x="92347" y="100673"/>
                    <a:pt x="92629" y="100673"/>
                  </a:cubicBezTo>
                  <a:cubicBezTo>
                    <a:pt x="93544" y="100673"/>
                    <a:pt x="93673" y="101775"/>
                    <a:pt x="93673" y="104529"/>
                  </a:cubicBezTo>
                  <a:lnTo>
                    <a:pt x="93673" y="114123"/>
                  </a:lnTo>
                  <a:lnTo>
                    <a:pt x="94330" y="114123"/>
                  </a:lnTo>
                  <a:lnTo>
                    <a:pt x="94330" y="104070"/>
                  </a:lnTo>
                  <a:cubicBezTo>
                    <a:pt x="94366" y="100994"/>
                    <a:pt x="94248" y="98561"/>
                    <a:pt x="92887" y="98561"/>
                  </a:cubicBezTo>
                  <a:close/>
                  <a:moveTo>
                    <a:pt x="96936" y="109716"/>
                  </a:moveTo>
                  <a:lnTo>
                    <a:pt x="95739" y="98699"/>
                  </a:lnTo>
                  <a:lnTo>
                    <a:pt x="94988" y="98699"/>
                  </a:lnTo>
                  <a:lnTo>
                    <a:pt x="96596" y="113114"/>
                  </a:lnTo>
                  <a:lnTo>
                    <a:pt x="95985" y="119954"/>
                  </a:lnTo>
                  <a:lnTo>
                    <a:pt x="96690" y="119954"/>
                  </a:lnTo>
                  <a:lnTo>
                    <a:pt x="98544" y="98699"/>
                  </a:lnTo>
                  <a:lnTo>
                    <a:pt x="97840" y="98699"/>
                  </a:lnTo>
                  <a:lnTo>
                    <a:pt x="96936" y="109716"/>
                  </a:lnTo>
                  <a:close/>
                  <a:moveTo>
                    <a:pt x="119988" y="72807"/>
                  </a:moveTo>
                  <a:cubicBezTo>
                    <a:pt x="119988" y="73634"/>
                    <a:pt x="119953" y="74276"/>
                    <a:pt x="119870" y="74919"/>
                  </a:cubicBezTo>
                  <a:cubicBezTo>
                    <a:pt x="119788" y="75562"/>
                    <a:pt x="119706" y="76067"/>
                    <a:pt x="119577" y="76526"/>
                  </a:cubicBezTo>
                  <a:cubicBezTo>
                    <a:pt x="119448" y="77031"/>
                    <a:pt x="119330" y="77352"/>
                    <a:pt x="119166" y="77674"/>
                  </a:cubicBezTo>
                  <a:cubicBezTo>
                    <a:pt x="119002" y="77995"/>
                    <a:pt x="118838" y="77995"/>
                    <a:pt x="118673" y="77995"/>
                  </a:cubicBezTo>
                  <a:cubicBezTo>
                    <a:pt x="118462" y="77995"/>
                    <a:pt x="118298" y="77811"/>
                    <a:pt x="118133" y="77674"/>
                  </a:cubicBezTo>
                  <a:cubicBezTo>
                    <a:pt x="117969" y="77352"/>
                    <a:pt x="117840" y="77031"/>
                    <a:pt x="117723" y="76526"/>
                  </a:cubicBezTo>
                  <a:cubicBezTo>
                    <a:pt x="117593" y="76067"/>
                    <a:pt x="117511" y="75562"/>
                    <a:pt x="117429" y="74919"/>
                  </a:cubicBezTo>
                  <a:cubicBezTo>
                    <a:pt x="117347" y="74276"/>
                    <a:pt x="117347" y="73634"/>
                    <a:pt x="117347" y="72807"/>
                  </a:cubicBezTo>
                  <a:cubicBezTo>
                    <a:pt x="117347" y="71981"/>
                    <a:pt x="117382" y="71338"/>
                    <a:pt x="117464" y="70696"/>
                  </a:cubicBezTo>
                  <a:cubicBezTo>
                    <a:pt x="117558" y="70053"/>
                    <a:pt x="117640" y="69594"/>
                    <a:pt x="117758" y="69089"/>
                  </a:cubicBezTo>
                  <a:cubicBezTo>
                    <a:pt x="117887" y="68630"/>
                    <a:pt x="118004" y="68263"/>
                    <a:pt x="118169" y="67941"/>
                  </a:cubicBezTo>
                  <a:cubicBezTo>
                    <a:pt x="118333" y="67620"/>
                    <a:pt x="118509" y="67620"/>
                    <a:pt x="118673" y="67620"/>
                  </a:cubicBezTo>
                  <a:cubicBezTo>
                    <a:pt x="118838" y="67620"/>
                    <a:pt x="119002" y="67804"/>
                    <a:pt x="119166" y="67941"/>
                  </a:cubicBezTo>
                  <a:cubicBezTo>
                    <a:pt x="119330" y="68263"/>
                    <a:pt x="119448" y="68584"/>
                    <a:pt x="119577" y="69089"/>
                  </a:cubicBezTo>
                  <a:cubicBezTo>
                    <a:pt x="119706" y="69548"/>
                    <a:pt x="119788" y="70053"/>
                    <a:pt x="119870" y="70696"/>
                  </a:cubicBezTo>
                  <a:cubicBezTo>
                    <a:pt x="119988" y="71338"/>
                    <a:pt x="119988" y="72165"/>
                    <a:pt x="119988" y="72807"/>
                  </a:cubicBezTo>
                  <a:close/>
                  <a:moveTo>
                    <a:pt x="119741" y="72807"/>
                  </a:moveTo>
                  <a:cubicBezTo>
                    <a:pt x="119741" y="72165"/>
                    <a:pt x="119706" y="71522"/>
                    <a:pt x="119659" y="71017"/>
                  </a:cubicBezTo>
                  <a:cubicBezTo>
                    <a:pt x="119624" y="70558"/>
                    <a:pt x="119542" y="70053"/>
                    <a:pt x="119448" y="69732"/>
                  </a:cubicBezTo>
                  <a:cubicBezTo>
                    <a:pt x="119366" y="69410"/>
                    <a:pt x="119248" y="69089"/>
                    <a:pt x="119119" y="68905"/>
                  </a:cubicBezTo>
                  <a:cubicBezTo>
                    <a:pt x="119002" y="68768"/>
                    <a:pt x="118873" y="68584"/>
                    <a:pt x="118708" y="68584"/>
                  </a:cubicBezTo>
                  <a:cubicBezTo>
                    <a:pt x="118544" y="68584"/>
                    <a:pt x="118427" y="68768"/>
                    <a:pt x="118298" y="68905"/>
                  </a:cubicBezTo>
                  <a:cubicBezTo>
                    <a:pt x="118180" y="69089"/>
                    <a:pt x="118051" y="69410"/>
                    <a:pt x="117969" y="69732"/>
                  </a:cubicBezTo>
                  <a:cubicBezTo>
                    <a:pt x="117887" y="70053"/>
                    <a:pt x="117805" y="70558"/>
                    <a:pt x="117758" y="71017"/>
                  </a:cubicBezTo>
                  <a:cubicBezTo>
                    <a:pt x="117723" y="71522"/>
                    <a:pt x="117676" y="72165"/>
                    <a:pt x="117676" y="72807"/>
                  </a:cubicBezTo>
                  <a:cubicBezTo>
                    <a:pt x="117676" y="73450"/>
                    <a:pt x="117723" y="73955"/>
                    <a:pt x="117758" y="74414"/>
                  </a:cubicBezTo>
                  <a:cubicBezTo>
                    <a:pt x="117805" y="74919"/>
                    <a:pt x="117887" y="75378"/>
                    <a:pt x="117969" y="75700"/>
                  </a:cubicBezTo>
                  <a:cubicBezTo>
                    <a:pt x="118051" y="76067"/>
                    <a:pt x="118169" y="76388"/>
                    <a:pt x="118298" y="76710"/>
                  </a:cubicBezTo>
                  <a:cubicBezTo>
                    <a:pt x="118415" y="76847"/>
                    <a:pt x="118591" y="77031"/>
                    <a:pt x="118708" y="77031"/>
                  </a:cubicBezTo>
                  <a:cubicBezTo>
                    <a:pt x="118838" y="77031"/>
                    <a:pt x="119002" y="76893"/>
                    <a:pt x="119119" y="76710"/>
                  </a:cubicBezTo>
                  <a:cubicBezTo>
                    <a:pt x="119248" y="76572"/>
                    <a:pt x="119366" y="76205"/>
                    <a:pt x="119448" y="75883"/>
                  </a:cubicBezTo>
                  <a:cubicBezTo>
                    <a:pt x="119542" y="75562"/>
                    <a:pt x="119624" y="75057"/>
                    <a:pt x="119659" y="74598"/>
                  </a:cubicBezTo>
                  <a:cubicBezTo>
                    <a:pt x="119706" y="74093"/>
                    <a:pt x="119741" y="73450"/>
                    <a:pt x="119741" y="72807"/>
                  </a:cubicBezTo>
                  <a:close/>
                  <a:moveTo>
                    <a:pt x="118920" y="73312"/>
                  </a:moveTo>
                  <a:lnTo>
                    <a:pt x="119330" y="75883"/>
                  </a:lnTo>
                  <a:lnTo>
                    <a:pt x="119037" y="75883"/>
                  </a:lnTo>
                  <a:lnTo>
                    <a:pt x="118673" y="73450"/>
                  </a:lnTo>
                  <a:lnTo>
                    <a:pt x="118415" y="73450"/>
                  </a:lnTo>
                  <a:lnTo>
                    <a:pt x="118415" y="75883"/>
                  </a:lnTo>
                  <a:lnTo>
                    <a:pt x="118169" y="75883"/>
                  </a:lnTo>
                  <a:lnTo>
                    <a:pt x="118169" y="70053"/>
                  </a:lnTo>
                  <a:lnTo>
                    <a:pt x="118755" y="70053"/>
                  </a:lnTo>
                  <a:cubicBezTo>
                    <a:pt x="118920" y="70053"/>
                    <a:pt x="119084" y="70237"/>
                    <a:pt x="119166" y="70374"/>
                  </a:cubicBezTo>
                  <a:cubicBezTo>
                    <a:pt x="119248" y="70696"/>
                    <a:pt x="119284" y="71017"/>
                    <a:pt x="119284" y="71660"/>
                  </a:cubicBezTo>
                  <a:cubicBezTo>
                    <a:pt x="119284" y="72165"/>
                    <a:pt x="119248" y="72624"/>
                    <a:pt x="119166" y="72807"/>
                  </a:cubicBezTo>
                  <a:cubicBezTo>
                    <a:pt x="119119" y="73129"/>
                    <a:pt x="119037" y="73312"/>
                    <a:pt x="118920" y="73312"/>
                  </a:cubicBezTo>
                  <a:close/>
                  <a:moveTo>
                    <a:pt x="118838" y="72486"/>
                  </a:moveTo>
                  <a:cubicBezTo>
                    <a:pt x="118873" y="72486"/>
                    <a:pt x="118920" y="72486"/>
                    <a:pt x="118955" y="72302"/>
                  </a:cubicBezTo>
                  <a:cubicBezTo>
                    <a:pt x="119002" y="72302"/>
                    <a:pt x="119002" y="72165"/>
                    <a:pt x="119037" y="71981"/>
                  </a:cubicBezTo>
                  <a:cubicBezTo>
                    <a:pt x="119037" y="71843"/>
                    <a:pt x="119084" y="71660"/>
                    <a:pt x="119084" y="71522"/>
                  </a:cubicBezTo>
                  <a:cubicBezTo>
                    <a:pt x="119084" y="71338"/>
                    <a:pt x="119084" y="71201"/>
                    <a:pt x="119037" y="71017"/>
                  </a:cubicBezTo>
                  <a:cubicBezTo>
                    <a:pt x="119037" y="70879"/>
                    <a:pt x="119002" y="70879"/>
                    <a:pt x="118955" y="70879"/>
                  </a:cubicBezTo>
                  <a:cubicBezTo>
                    <a:pt x="118920" y="70879"/>
                    <a:pt x="118884" y="70696"/>
                    <a:pt x="118838" y="70696"/>
                  </a:cubicBezTo>
                  <a:cubicBezTo>
                    <a:pt x="118802" y="70696"/>
                    <a:pt x="118755" y="70696"/>
                    <a:pt x="118708" y="70696"/>
                  </a:cubicBezTo>
                  <a:lnTo>
                    <a:pt x="118415" y="70696"/>
                  </a:lnTo>
                  <a:lnTo>
                    <a:pt x="118415" y="72302"/>
                  </a:lnTo>
                  <a:lnTo>
                    <a:pt x="118708" y="72302"/>
                  </a:lnTo>
                  <a:cubicBezTo>
                    <a:pt x="118755" y="72624"/>
                    <a:pt x="118791" y="72486"/>
                    <a:pt x="118838" y="72486"/>
                  </a:cubicBezTo>
                  <a:close/>
                </a:path>
              </a:pathLst>
            </a:custGeom>
            <a:solidFill>
              <a:srgbClr val="80A1B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Shape 531"/>
            <p:cNvSpPr/>
            <p:nvPr/>
          </p:nvSpPr>
          <p:spPr>
            <a:xfrm>
              <a:off x="1930" y="2022"/>
              <a:ext cx="300" cy="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603" y="0"/>
                  </a:moveTo>
                  <a:cubicBezTo>
                    <a:pt x="66059" y="46639"/>
                    <a:pt x="15841" y="58663"/>
                    <a:pt x="237" y="61700"/>
                  </a:cubicBezTo>
                  <a:cubicBezTo>
                    <a:pt x="237" y="62914"/>
                    <a:pt x="0" y="64251"/>
                    <a:pt x="0" y="65465"/>
                  </a:cubicBezTo>
                  <a:cubicBezTo>
                    <a:pt x="17821" y="77489"/>
                    <a:pt x="62732" y="104939"/>
                    <a:pt x="119920" y="119878"/>
                  </a:cubicBezTo>
                  <a:lnTo>
                    <a:pt x="119920" y="0"/>
                  </a:lnTo>
                  <a:lnTo>
                    <a:pt x="119603" y="0"/>
                  </a:lnTo>
                </a:path>
              </a:pathLst>
            </a:custGeom>
            <a:solidFill>
              <a:srgbClr val="73C16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Shape 532"/>
            <p:cNvSpPr/>
            <p:nvPr/>
          </p:nvSpPr>
          <p:spPr>
            <a:xfrm>
              <a:off x="1922" y="1739"/>
              <a:ext cx="300" cy="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22" y="81420"/>
                  </a:moveTo>
                  <a:lnTo>
                    <a:pt x="119922" y="0"/>
                  </a:lnTo>
                  <a:lnTo>
                    <a:pt x="0" y="117575"/>
                  </a:lnTo>
                  <a:cubicBezTo>
                    <a:pt x="544" y="118383"/>
                    <a:pt x="855" y="119191"/>
                    <a:pt x="1088" y="119926"/>
                  </a:cubicBezTo>
                  <a:cubicBezTo>
                    <a:pt x="15631" y="118383"/>
                    <a:pt x="67116" y="110593"/>
                    <a:pt x="119922" y="81420"/>
                  </a:cubicBezTo>
                </a:path>
              </a:pathLst>
            </a:custGeom>
            <a:solidFill>
              <a:srgbClr val="A4D398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Shape 533"/>
            <p:cNvSpPr/>
            <p:nvPr/>
          </p:nvSpPr>
          <p:spPr>
            <a:xfrm>
              <a:off x="1894" y="2170"/>
              <a:ext cx="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832" y="0"/>
                  </a:moveTo>
                  <a:cubicBezTo>
                    <a:pt x="5820" y="8432"/>
                    <a:pt x="3305" y="15351"/>
                    <a:pt x="0" y="19027"/>
                  </a:cubicBezTo>
                  <a:cubicBezTo>
                    <a:pt x="1293" y="41945"/>
                    <a:pt x="3808" y="79351"/>
                    <a:pt x="9125" y="119783"/>
                  </a:cubicBezTo>
                  <a:lnTo>
                    <a:pt x="119928" y="119783"/>
                  </a:lnTo>
                  <a:lnTo>
                    <a:pt x="119928" y="99243"/>
                  </a:lnTo>
                  <a:cubicBezTo>
                    <a:pt x="66826" y="72432"/>
                    <a:pt x="24574" y="22270"/>
                    <a:pt x="7832" y="0"/>
                  </a:cubicBezTo>
                </a:path>
              </a:pathLst>
            </a:custGeom>
            <a:solidFill>
              <a:srgbClr val="387C2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Shape 534"/>
            <p:cNvSpPr/>
            <p:nvPr/>
          </p:nvSpPr>
          <p:spPr>
            <a:xfrm>
              <a:off x="1736" y="2190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252" y="6423"/>
                  </a:moveTo>
                  <a:cubicBezTo>
                    <a:pt x="94018" y="5653"/>
                    <a:pt x="88785" y="2826"/>
                    <a:pt x="84112" y="0"/>
                  </a:cubicBezTo>
                  <a:lnTo>
                    <a:pt x="0" y="119743"/>
                  </a:lnTo>
                  <a:lnTo>
                    <a:pt x="119813" y="119743"/>
                  </a:lnTo>
                  <a:cubicBezTo>
                    <a:pt x="107850" y="74518"/>
                    <a:pt x="101869" y="32633"/>
                    <a:pt x="99252" y="6423"/>
                  </a:cubicBezTo>
                </a:path>
              </a:pathLst>
            </a:custGeom>
            <a:solidFill>
              <a:srgbClr val="80A1B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over">
  <p:cSld name="1_Cover">
    <p:bg>
      <p:bgPr>
        <a:solidFill>
          <a:schemeClr val="lt1"/>
        </a:solidFill>
        <a:effectLst/>
      </p:bgPr>
    </p:bg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/>
          <p:nvPr/>
        </p:nvSpPr>
        <p:spPr>
          <a:xfrm>
            <a:off x="406773" y="0"/>
            <a:ext cx="5190600" cy="5143500"/>
          </a:xfrm>
          <a:prstGeom prst="parallelogram">
            <a:avLst>
              <a:gd name="adj" fmla="val 14721"/>
            </a:avLst>
          </a:prstGeom>
          <a:solidFill>
            <a:schemeClr val="dk2">
              <a:alpha val="4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Shape 537"/>
          <p:cNvSpPr/>
          <p:nvPr/>
        </p:nvSpPr>
        <p:spPr>
          <a:xfrm>
            <a:off x="0" y="0"/>
            <a:ext cx="4145100" cy="5143500"/>
          </a:xfrm>
          <a:prstGeom prst="parallelogram">
            <a:avLst>
              <a:gd name="adj" fmla="val 17270"/>
            </a:avLst>
          </a:prstGeom>
          <a:solidFill>
            <a:schemeClr val="dk2">
              <a:alpha val="4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Shape 538"/>
          <p:cNvSpPr/>
          <p:nvPr/>
        </p:nvSpPr>
        <p:spPr>
          <a:xfrm>
            <a:off x="564777" y="0"/>
            <a:ext cx="4145100" cy="5143500"/>
          </a:xfrm>
          <a:prstGeom prst="parallelogram">
            <a:avLst>
              <a:gd name="adj" fmla="val 172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Shape 539"/>
          <p:cNvSpPr txBox="1">
            <a:spLocks noGrp="1"/>
          </p:cNvSpPr>
          <p:nvPr>
            <p:ph type="subTitle" idx="1"/>
          </p:nvPr>
        </p:nvSpPr>
        <p:spPr>
          <a:xfrm>
            <a:off x="1198538" y="3182480"/>
            <a:ext cx="2911500" cy="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127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127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27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127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12700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-1270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-1270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-1270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0" name="Shape 540"/>
          <p:cNvSpPr txBox="1">
            <a:spLocks noGrp="1"/>
          </p:cNvSpPr>
          <p:nvPr>
            <p:ph type="ctrTitle"/>
          </p:nvPr>
        </p:nvSpPr>
        <p:spPr>
          <a:xfrm>
            <a:off x="1198538" y="1686698"/>
            <a:ext cx="3219000" cy="1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41" name="Shape 541"/>
          <p:cNvSpPr txBox="1">
            <a:spLocks noGrp="1"/>
          </p:cNvSpPr>
          <p:nvPr>
            <p:ph type="body" idx="2"/>
          </p:nvPr>
        </p:nvSpPr>
        <p:spPr>
          <a:xfrm>
            <a:off x="1198538" y="4142600"/>
            <a:ext cx="28455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2" name="Shape 542"/>
          <p:cNvSpPr/>
          <p:nvPr/>
        </p:nvSpPr>
        <p:spPr>
          <a:xfrm>
            <a:off x="7903509" y="0"/>
            <a:ext cx="1250400" cy="5143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72919" y="0"/>
                </a:lnTo>
                <a:lnTo>
                  <a:pt x="118397" y="0"/>
                </a:lnTo>
                <a:cubicBezTo>
                  <a:pt x="118931" y="40000"/>
                  <a:pt x="119465" y="80000"/>
                  <a:pt x="119999" y="120000"/>
                </a:cubicBezTo>
                <a:lnTo>
                  <a:pt x="0" y="120000"/>
                </a:lnTo>
                <a:close/>
              </a:path>
            </a:pathLst>
          </a:custGeom>
          <a:solidFill>
            <a:schemeClr val="dk2">
              <a:alpha val="6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3" name="Shape 543"/>
          <p:cNvGrpSpPr/>
          <p:nvPr/>
        </p:nvGrpSpPr>
        <p:grpSpPr>
          <a:xfrm>
            <a:off x="1319016" y="827993"/>
            <a:ext cx="1513903" cy="300776"/>
            <a:chOff x="1736" y="1731"/>
            <a:chExt cx="3020" cy="600"/>
          </a:xfrm>
        </p:grpSpPr>
        <p:sp>
          <p:nvSpPr>
            <p:cNvPr id="544" name="Shape 544"/>
            <p:cNvSpPr/>
            <p:nvPr/>
          </p:nvSpPr>
          <p:spPr>
            <a:xfrm>
              <a:off x="2356" y="1731"/>
              <a:ext cx="2400" cy="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408" y="71017"/>
                  </a:moveTo>
                  <a:lnTo>
                    <a:pt x="10985" y="71017"/>
                  </a:lnTo>
                  <a:lnTo>
                    <a:pt x="10985" y="77811"/>
                  </a:lnTo>
                  <a:cubicBezTo>
                    <a:pt x="9424" y="77995"/>
                    <a:pt x="7887" y="78133"/>
                    <a:pt x="6490" y="78133"/>
                  </a:cubicBezTo>
                  <a:cubicBezTo>
                    <a:pt x="3133" y="78133"/>
                    <a:pt x="0" y="77490"/>
                    <a:pt x="0" y="61147"/>
                  </a:cubicBezTo>
                  <a:lnTo>
                    <a:pt x="0" y="780"/>
                  </a:lnTo>
                  <a:lnTo>
                    <a:pt x="2183" y="780"/>
                  </a:lnTo>
                  <a:lnTo>
                    <a:pt x="2183" y="56511"/>
                  </a:lnTo>
                  <a:cubicBezTo>
                    <a:pt x="2147" y="68446"/>
                    <a:pt x="2769" y="71017"/>
                    <a:pt x="6408" y="71017"/>
                  </a:cubicBezTo>
                  <a:close/>
                  <a:moveTo>
                    <a:pt x="13345" y="780"/>
                  </a:moveTo>
                  <a:cubicBezTo>
                    <a:pt x="12394" y="780"/>
                    <a:pt x="12100" y="2387"/>
                    <a:pt x="12100" y="6610"/>
                  </a:cubicBezTo>
                  <a:cubicBezTo>
                    <a:pt x="12100" y="10971"/>
                    <a:pt x="12347" y="12440"/>
                    <a:pt x="13345" y="12440"/>
                  </a:cubicBezTo>
                  <a:cubicBezTo>
                    <a:pt x="14330" y="12440"/>
                    <a:pt x="14589" y="10971"/>
                    <a:pt x="14589" y="6610"/>
                  </a:cubicBezTo>
                  <a:cubicBezTo>
                    <a:pt x="14624" y="2387"/>
                    <a:pt x="14342" y="780"/>
                    <a:pt x="13345" y="780"/>
                  </a:cubicBezTo>
                  <a:close/>
                  <a:moveTo>
                    <a:pt x="12359" y="77995"/>
                  </a:moveTo>
                  <a:lnTo>
                    <a:pt x="14424" y="77995"/>
                  </a:lnTo>
                  <a:lnTo>
                    <a:pt x="14424" y="18913"/>
                  </a:lnTo>
                  <a:lnTo>
                    <a:pt x="12359" y="18913"/>
                  </a:lnTo>
                  <a:lnTo>
                    <a:pt x="12359" y="77995"/>
                  </a:lnTo>
                  <a:close/>
                  <a:moveTo>
                    <a:pt x="23098" y="69089"/>
                  </a:moveTo>
                  <a:lnTo>
                    <a:pt x="18309" y="18913"/>
                  </a:lnTo>
                  <a:lnTo>
                    <a:pt x="16115" y="18913"/>
                  </a:lnTo>
                  <a:lnTo>
                    <a:pt x="21408" y="72991"/>
                  </a:lnTo>
                  <a:cubicBezTo>
                    <a:pt x="21772" y="76847"/>
                    <a:pt x="22276" y="78638"/>
                    <a:pt x="23051" y="78638"/>
                  </a:cubicBezTo>
                  <a:cubicBezTo>
                    <a:pt x="23802" y="78638"/>
                    <a:pt x="24295" y="76710"/>
                    <a:pt x="24671" y="72991"/>
                  </a:cubicBezTo>
                  <a:lnTo>
                    <a:pt x="30035" y="18913"/>
                  </a:lnTo>
                  <a:lnTo>
                    <a:pt x="27934" y="18913"/>
                  </a:lnTo>
                  <a:lnTo>
                    <a:pt x="23098" y="69089"/>
                  </a:lnTo>
                  <a:close/>
                  <a:moveTo>
                    <a:pt x="30492" y="48385"/>
                  </a:moveTo>
                  <a:cubicBezTo>
                    <a:pt x="30492" y="27039"/>
                    <a:pt x="32147" y="18133"/>
                    <a:pt x="37065" y="18133"/>
                  </a:cubicBezTo>
                  <a:cubicBezTo>
                    <a:pt x="42147" y="18133"/>
                    <a:pt x="43556" y="28462"/>
                    <a:pt x="43556" y="44667"/>
                  </a:cubicBezTo>
                  <a:cubicBezTo>
                    <a:pt x="43556" y="46273"/>
                    <a:pt x="43556" y="48569"/>
                    <a:pt x="43509" y="50359"/>
                  </a:cubicBezTo>
                  <a:cubicBezTo>
                    <a:pt x="41772" y="51461"/>
                    <a:pt x="38227" y="52792"/>
                    <a:pt x="36115" y="53114"/>
                  </a:cubicBezTo>
                  <a:lnTo>
                    <a:pt x="32558" y="53573"/>
                  </a:lnTo>
                  <a:cubicBezTo>
                    <a:pt x="32805" y="65692"/>
                    <a:pt x="33755" y="71843"/>
                    <a:pt x="37558" y="71843"/>
                  </a:cubicBezTo>
                  <a:cubicBezTo>
                    <a:pt x="39507" y="71843"/>
                    <a:pt x="41326" y="71017"/>
                    <a:pt x="42887" y="70237"/>
                  </a:cubicBezTo>
                  <a:lnTo>
                    <a:pt x="43098" y="76710"/>
                  </a:lnTo>
                  <a:cubicBezTo>
                    <a:pt x="41361" y="77674"/>
                    <a:pt x="39624" y="78638"/>
                    <a:pt x="36772" y="78638"/>
                  </a:cubicBezTo>
                  <a:cubicBezTo>
                    <a:pt x="31819" y="78638"/>
                    <a:pt x="30492" y="65830"/>
                    <a:pt x="30492" y="48385"/>
                  </a:cubicBezTo>
                  <a:close/>
                  <a:moveTo>
                    <a:pt x="32523" y="47605"/>
                  </a:moveTo>
                  <a:lnTo>
                    <a:pt x="36490" y="46778"/>
                  </a:lnTo>
                  <a:cubicBezTo>
                    <a:pt x="37805" y="46641"/>
                    <a:pt x="40082" y="45814"/>
                    <a:pt x="41443" y="45172"/>
                  </a:cubicBezTo>
                  <a:cubicBezTo>
                    <a:pt x="41490" y="44024"/>
                    <a:pt x="41490" y="42234"/>
                    <a:pt x="41490" y="40948"/>
                  </a:cubicBezTo>
                  <a:cubicBezTo>
                    <a:pt x="41490" y="30895"/>
                    <a:pt x="40375" y="24605"/>
                    <a:pt x="37065" y="24605"/>
                  </a:cubicBezTo>
                  <a:cubicBezTo>
                    <a:pt x="33309" y="24743"/>
                    <a:pt x="32523" y="32364"/>
                    <a:pt x="32523" y="47605"/>
                  </a:cubicBezTo>
                  <a:close/>
                  <a:moveTo>
                    <a:pt x="51267" y="77995"/>
                  </a:moveTo>
                  <a:lnTo>
                    <a:pt x="47265" y="77995"/>
                  </a:lnTo>
                  <a:lnTo>
                    <a:pt x="47265" y="2065"/>
                  </a:lnTo>
                  <a:cubicBezTo>
                    <a:pt x="48955" y="780"/>
                    <a:pt x="51314" y="0"/>
                    <a:pt x="53661" y="0"/>
                  </a:cubicBezTo>
                  <a:cubicBezTo>
                    <a:pt x="58004" y="0"/>
                    <a:pt x="61596" y="3397"/>
                    <a:pt x="61596" y="24284"/>
                  </a:cubicBezTo>
                  <a:cubicBezTo>
                    <a:pt x="61596" y="37872"/>
                    <a:pt x="60152" y="44345"/>
                    <a:pt x="57793" y="47100"/>
                  </a:cubicBezTo>
                  <a:lnTo>
                    <a:pt x="62300" y="77995"/>
                  </a:lnTo>
                  <a:lnTo>
                    <a:pt x="57711" y="77995"/>
                  </a:lnTo>
                  <a:lnTo>
                    <a:pt x="53661" y="48890"/>
                  </a:lnTo>
                  <a:cubicBezTo>
                    <a:pt x="52875" y="48890"/>
                    <a:pt x="51936" y="48706"/>
                    <a:pt x="51267" y="48569"/>
                  </a:cubicBezTo>
                  <a:lnTo>
                    <a:pt x="51267" y="77995"/>
                  </a:lnTo>
                  <a:close/>
                  <a:moveTo>
                    <a:pt x="51267" y="36082"/>
                  </a:moveTo>
                  <a:cubicBezTo>
                    <a:pt x="52100" y="36403"/>
                    <a:pt x="52875" y="36403"/>
                    <a:pt x="53708" y="36403"/>
                  </a:cubicBezTo>
                  <a:cubicBezTo>
                    <a:pt x="56185" y="36403"/>
                    <a:pt x="57629" y="33970"/>
                    <a:pt x="57629" y="24100"/>
                  </a:cubicBezTo>
                  <a:cubicBezTo>
                    <a:pt x="57629" y="15516"/>
                    <a:pt x="56643" y="12119"/>
                    <a:pt x="53791" y="12119"/>
                  </a:cubicBezTo>
                  <a:cubicBezTo>
                    <a:pt x="53004" y="12119"/>
                    <a:pt x="52100" y="12302"/>
                    <a:pt x="51267" y="12762"/>
                  </a:cubicBezTo>
                  <a:lnTo>
                    <a:pt x="51267" y="36082"/>
                  </a:lnTo>
                  <a:close/>
                  <a:moveTo>
                    <a:pt x="75985" y="37046"/>
                  </a:moveTo>
                  <a:lnTo>
                    <a:pt x="75985" y="61973"/>
                  </a:lnTo>
                  <a:cubicBezTo>
                    <a:pt x="75985" y="66013"/>
                    <a:pt x="75938" y="69410"/>
                    <a:pt x="75856" y="73129"/>
                  </a:cubicBezTo>
                  <a:cubicBezTo>
                    <a:pt x="74119" y="77169"/>
                    <a:pt x="71854" y="78638"/>
                    <a:pt x="69119" y="78638"/>
                  </a:cubicBezTo>
                  <a:cubicBezTo>
                    <a:pt x="64953" y="78638"/>
                    <a:pt x="63333" y="72302"/>
                    <a:pt x="63333" y="59862"/>
                  </a:cubicBezTo>
                  <a:cubicBezTo>
                    <a:pt x="63333" y="49533"/>
                    <a:pt x="64495" y="43060"/>
                    <a:pt x="67511" y="41132"/>
                  </a:cubicBezTo>
                  <a:cubicBezTo>
                    <a:pt x="69084" y="40122"/>
                    <a:pt x="70692" y="39801"/>
                    <a:pt x="72347" y="39663"/>
                  </a:cubicBezTo>
                  <a:cubicBezTo>
                    <a:pt x="72347" y="32869"/>
                    <a:pt x="71561" y="29793"/>
                    <a:pt x="69577" y="29793"/>
                  </a:cubicBezTo>
                  <a:cubicBezTo>
                    <a:pt x="67758" y="29793"/>
                    <a:pt x="65774" y="30573"/>
                    <a:pt x="64248" y="31216"/>
                  </a:cubicBezTo>
                  <a:lnTo>
                    <a:pt x="63955" y="20244"/>
                  </a:lnTo>
                  <a:cubicBezTo>
                    <a:pt x="65528" y="19097"/>
                    <a:pt x="67629" y="17949"/>
                    <a:pt x="69870" y="17949"/>
                  </a:cubicBezTo>
                  <a:cubicBezTo>
                    <a:pt x="73169" y="18133"/>
                    <a:pt x="75985" y="21851"/>
                    <a:pt x="75985" y="37046"/>
                  </a:cubicBezTo>
                  <a:close/>
                  <a:moveTo>
                    <a:pt x="72300" y="49211"/>
                  </a:moveTo>
                  <a:cubicBezTo>
                    <a:pt x="71185" y="49349"/>
                    <a:pt x="69870" y="49533"/>
                    <a:pt x="68838" y="50497"/>
                  </a:cubicBezTo>
                  <a:cubicBezTo>
                    <a:pt x="67511" y="51782"/>
                    <a:pt x="67018" y="53435"/>
                    <a:pt x="67018" y="59540"/>
                  </a:cubicBezTo>
                  <a:cubicBezTo>
                    <a:pt x="67018" y="65692"/>
                    <a:pt x="67922" y="67482"/>
                    <a:pt x="69577" y="67482"/>
                  </a:cubicBezTo>
                  <a:cubicBezTo>
                    <a:pt x="70399" y="67482"/>
                    <a:pt x="71431" y="67299"/>
                    <a:pt x="72218" y="65830"/>
                  </a:cubicBezTo>
                  <a:cubicBezTo>
                    <a:pt x="72300" y="63397"/>
                    <a:pt x="72300" y="60504"/>
                    <a:pt x="72300" y="57934"/>
                  </a:cubicBezTo>
                  <a:lnTo>
                    <a:pt x="72300" y="49211"/>
                  </a:lnTo>
                  <a:close/>
                  <a:moveTo>
                    <a:pt x="93133" y="18133"/>
                  </a:moveTo>
                  <a:cubicBezTo>
                    <a:pt x="91514" y="18133"/>
                    <a:pt x="89870" y="19418"/>
                    <a:pt x="88544" y="21530"/>
                  </a:cubicBezTo>
                  <a:cubicBezTo>
                    <a:pt x="87723" y="19418"/>
                    <a:pt x="86561" y="18133"/>
                    <a:pt x="84906" y="18133"/>
                  </a:cubicBezTo>
                  <a:cubicBezTo>
                    <a:pt x="82546" y="18133"/>
                    <a:pt x="80199" y="20061"/>
                    <a:pt x="78544" y="23641"/>
                  </a:cubicBezTo>
                  <a:cubicBezTo>
                    <a:pt x="78462" y="27360"/>
                    <a:pt x="78415" y="30757"/>
                    <a:pt x="78415" y="34797"/>
                  </a:cubicBezTo>
                  <a:lnTo>
                    <a:pt x="78415" y="77995"/>
                  </a:lnTo>
                  <a:lnTo>
                    <a:pt x="82136" y="77995"/>
                  </a:lnTo>
                  <a:lnTo>
                    <a:pt x="82136" y="39342"/>
                  </a:lnTo>
                  <a:cubicBezTo>
                    <a:pt x="82136" y="36725"/>
                    <a:pt x="82183" y="33833"/>
                    <a:pt x="82218" y="31400"/>
                  </a:cubicBezTo>
                  <a:cubicBezTo>
                    <a:pt x="82676" y="30436"/>
                    <a:pt x="83497" y="29793"/>
                    <a:pt x="84119" y="29793"/>
                  </a:cubicBezTo>
                  <a:cubicBezTo>
                    <a:pt x="86185" y="29793"/>
                    <a:pt x="86643" y="33970"/>
                    <a:pt x="86643" y="41591"/>
                  </a:cubicBezTo>
                  <a:lnTo>
                    <a:pt x="86643" y="77811"/>
                  </a:lnTo>
                  <a:lnTo>
                    <a:pt x="90399" y="77811"/>
                  </a:lnTo>
                  <a:lnTo>
                    <a:pt x="90399" y="40306"/>
                  </a:lnTo>
                  <a:cubicBezTo>
                    <a:pt x="90399" y="37368"/>
                    <a:pt x="90363" y="34475"/>
                    <a:pt x="90199" y="31859"/>
                  </a:cubicBezTo>
                  <a:cubicBezTo>
                    <a:pt x="90903" y="30573"/>
                    <a:pt x="91772" y="29931"/>
                    <a:pt x="92347" y="29931"/>
                  </a:cubicBezTo>
                  <a:cubicBezTo>
                    <a:pt x="94448" y="29931"/>
                    <a:pt x="94906" y="33970"/>
                    <a:pt x="94906" y="41775"/>
                  </a:cubicBezTo>
                  <a:lnTo>
                    <a:pt x="94906" y="77995"/>
                  </a:lnTo>
                  <a:lnTo>
                    <a:pt x="98673" y="77995"/>
                  </a:lnTo>
                  <a:lnTo>
                    <a:pt x="98673" y="40306"/>
                  </a:lnTo>
                  <a:cubicBezTo>
                    <a:pt x="98673" y="28324"/>
                    <a:pt x="97969" y="18133"/>
                    <a:pt x="93133" y="18133"/>
                  </a:cubicBezTo>
                  <a:close/>
                  <a:moveTo>
                    <a:pt x="114906" y="48385"/>
                  </a:moveTo>
                  <a:cubicBezTo>
                    <a:pt x="114906" y="71201"/>
                    <a:pt x="112840" y="78638"/>
                    <a:pt x="108215" y="78638"/>
                  </a:cubicBezTo>
                  <a:cubicBezTo>
                    <a:pt x="107300" y="78638"/>
                    <a:pt x="106232" y="78133"/>
                    <a:pt x="105316" y="77352"/>
                  </a:cubicBezTo>
                  <a:lnTo>
                    <a:pt x="105316" y="105539"/>
                  </a:lnTo>
                  <a:lnTo>
                    <a:pt x="101561" y="105539"/>
                  </a:lnTo>
                  <a:lnTo>
                    <a:pt x="101561" y="34797"/>
                  </a:lnTo>
                  <a:cubicBezTo>
                    <a:pt x="101561" y="30757"/>
                    <a:pt x="101607" y="27360"/>
                    <a:pt x="101690" y="23641"/>
                  </a:cubicBezTo>
                  <a:cubicBezTo>
                    <a:pt x="103380" y="19739"/>
                    <a:pt x="105692" y="18133"/>
                    <a:pt x="107758" y="18133"/>
                  </a:cubicBezTo>
                  <a:cubicBezTo>
                    <a:pt x="112805" y="18133"/>
                    <a:pt x="114906" y="25248"/>
                    <a:pt x="114906" y="48385"/>
                  </a:cubicBezTo>
                  <a:close/>
                  <a:moveTo>
                    <a:pt x="111150" y="48385"/>
                  </a:moveTo>
                  <a:cubicBezTo>
                    <a:pt x="111150" y="38699"/>
                    <a:pt x="111021" y="29609"/>
                    <a:pt x="107805" y="29609"/>
                  </a:cubicBezTo>
                  <a:cubicBezTo>
                    <a:pt x="106971" y="29609"/>
                    <a:pt x="106021" y="30114"/>
                    <a:pt x="105446" y="31216"/>
                  </a:cubicBezTo>
                  <a:cubicBezTo>
                    <a:pt x="105363" y="33649"/>
                    <a:pt x="105363" y="36587"/>
                    <a:pt x="105363" y="39158"/>
                  </a:cubicBezTo>
                  <a:lnTo>
                    <a:pt x="105363" y="65830"/>
                  </a:lnTo>
                  <a:cubicBezTo>
                    <a:pt x="105985" y="66656"/>
                    <a:pt x="106807" y="67161"/>
                    <a:pt x="107464" y="67161"/>
                  </a:cubicBezTo>
                  <a:cubicBezTo>
                    <a:pt x="111021" y="67161"/>
                    <a:pt x="111150" y="59219"/>
                    <a:pt x="111150" y="48385"/>
                  </a:cubicBezTo>
                  <a:close/>
                  <a:moveTo>
                    <a:pt x="34213" y="103244"/>
                  </a:moveTo>
                  <a:lnTo>
                    <a:pt x="34213" y="110359"/>
                  </a:lnTo>
                  <a:cubicBezTo>
                    <a:pt x="34213" y="111369"/>
                    <a:pt x="34213" y="112149"/>
                    <a:pt x="34178" y="113114"/>
                  </a:cubicBezTo>
                  <a:cubicBezTo>
                    <a:pt x="33720" y="114123"/>
                    <a:pt x="33145" y="114445"/>
                    <a:pt x="32476" y="114445"/>
                  </a:cubicBezTo>
                  <a:cubicBezTo>
                    <a:pt x="31408" y="114445"/>
                    <a:pt x="30950" y="112976"/>
                    <a:pt x="30950" y="109716"/>
                  </a:cubicBezTo>
                  <a:cubicBezTo>
                    <a:pt x="30950" y="106962"/>
                    <a:pt x="31244" y="105355"/>
                    <a:pt x="31983" y="104850"/>
                  </a:cubicBezTo>
                  <a:cubicBezTo>
                    <a:pt x="32441" y="104529"/>
                    <a:pt x="32969" y="104529"/>
                    <a:pt x="33556" y="104391"/>
                  </a:cubicBezTo>
                  <a:lnTo>
                    <a:pt x="33556" y="104070"/>
                  </a:lnTo>
                  <a:cubicBezTo>
                    <a:pt x="33556" y="101637"/>
                    <a:pt x="33309" y="100673"/>
                    <a:pt x="32605" y="100673"/>
                  </a:cubicBezTo>
                  <a:cubicBezTo>
                    <a:pt x="32147" y="100673"/>
                    <a:pt x="31654" y="100811"/>
                    <a:pt x="31244" y="101132"/>
                  </a:cubicBezTo>
                  <a:lnTo>
                    <a:pt x="31197" y="99204"/>
                  </a:lnTo>
                  <a:cubicBezTo>
                    <a:pt x="31654" y="98882"/>
                    <a:pt x="32112" y="98699"/>
                    <a:pt x="32687" y="98699"/>
                  </a:cubicBezTo>
                  <a:cubicBezTo>
                    <a:pt x="33509" y="98561"/>
                    <a:pt x="34213" y="99387"/>
                    <a:pt x="34213" y="103244"/>
                  </a:cubicBezTo>
                  <a:close/>
                  <a:moveTo>
                    <a:pt x="33556" y="106319"/>
                  </a:moveTo>
                  <a:cubicBezTo>
                    <a:pt x="33145" y="106319"/>
                    <a:pt x="32605" y="106503"/>
                    <a:pt x="32230" y="106641"/>
                  </a:cubicBezTo>
                  <a:cubicBezTo>
                    <a:pt x="31819" y="106962"/>
                    <a:pt x="31607" y="107605"/>
                    <a:pt x="31607" y="109579"/>
                  </a:cubicBezTo>
                  <a:cubicBezTo>
                    <a:pt x="31607" y="111690"/>
                    <a:pt x="31901" y="112333"/>
                    <a:pt x="32558" y="112333"/>
                  </a:cubicBezTo>
                  <a:cubicBezTo>
                    <a:pt x="32852" y="112333"/>
                    <a:pt x="33227" y="112149"/>
                    <a:pt x="33509" y="111690"/>
                  </a:cubicBezTo>
                  <a:cubicBezTo>
                    <a:pt x="33509" y="111048"/>
                    <a:pt x="33509" y="110038"/>
                    <a:pt x="33509" y="109395"/>
                  </a:cubicBezTo>
                  <a:lnTo>
                    <a:pt x="33509" y="106319"/>
                  </a:lnTo>
                  <a:lnTo>
                    <a:pt x="33556" y="106319"/>
                  </a:lnTo>
                  <a:close/>
                  <a:moveTo>
                    <a:pt x="37112" y="98561"/>
                  </a:moveTo>
                  <a:cubicBezTo>
                    <a:pt x="36361" y="98561"/>
                    <a:pt x="35786" y="99020"/>
                    <a:pt x="35328" y="99846"/>
                  </a:cubicBezTo>
                  <a:cubicBezTo>
                    <a:pt x="35328" y="100811"/>
                    <a:pt x="35293" y="101637"/>
                    <a:pt x="35293" y="102601"/>
                  </a:cubicBezTo>
                  <a:lnTo>
                    <a:pt x="35293" y="114261"/>
                  </a:lnTo>
                  <a:lnTo>
                    <a:pt x="35950" y="114261"/>
                  </a:lnTo>
                  <a:lnTo>
                    <a:pt x="35950" y="103565"/>
                  </a:lnTo>
                  <a:cubicBezTo>
                    <a:pt x="35950" y="102922"/>
                    <a:pt x="35950" y="101958"/>
                    <a:pt x="35950" y="101315"/>
                  </a:cubicBezTo>
                  <a:cubicBezTo>
                    <a:pt x="36161" y="100994"/>
                    <a:pt x="36572" y="100673"/>
                    <a:pt x="36854" y="100673"/>
                  </a:cubicBezTo>
                  <a:cubicBezTo>
                    <a:pt x="37769" y="100673"/>
                    <a:pt x="37887" y="101775"/>
                    <a:pt x="37887" y="104529"/>
                  </a:cubicBezTo>
                  <a:lnTo>
                    <a:pt x="37887" y="114123"/>
                  </a:lnTo>
                  <a:lnTo>
                    <a:pt x="38556" y="114123"/>
                  </a:lnTo>
                  <a:lnTo>
                    <a:pt x="38556" y="104070"/>
                  </a:lnTo>
                  <a:cubicBezTo>
                    <a:pt x="38638" y="100994"/>
                    <a:pt x="38474" y="98561"/>
                    <a:pt x="37112" y="98561"/>
                  </a:cubicBezTo>
                  <a:close/>
                  <a:moveTo>
                    <a:pt x="44741" y="103244"/>
                  </a:moveTo>
                  <a:lnTo>
                    <a:pt x="44741" y="110359"/>
                  </a:lnTo>
                  <a:cubicBezTo>
                    <a:pt x="44741" y="111369"/>
                    <a:pt x="44741" y="112149"/>
                    <a:pt x="44694" y="113114"/>
                  </a:cubicBezTo>
                  <a:cubicBezTo>
                    <a:pt x="44248" y="114123"/>
                    <a:pt x="43673" y="114445"/>
                    <a:pt x="43016" y="114445"/>
                  </a:cubicBezTo>
                  <a:cubicBezTo>
                    <a:pt x="41936" y="114445"/>
                    <a:pt x="41490" y="112976"/>
                    <a:pt x="41490" y="109716"/>
                  </a:cubicBezTo>
                  <a:cubicBezTo>
                    <a:pt x="41490" y="106962"/>
                    <a:pt x="41772" y="105355"/>
                    <a:pt x="42523" y="104850"/>
                  </a:cubicBezTo>
                  <a:cubicBezTo>
                    <a:pt x="42981" y="104529"/>
                    <a:pt x="43509" y="104529"/>
                    <a:pt x="44084" y="104391"/>
                  </a:cubicBezTo>
                  <a:lnTo>
                    <a:pt x="44084" y="104070"/>
                  </a:lnTo>
                  <a:cubicBezTo>
                    <a:pt x="44084" y="101637"/>
                    <a:pt x="43838" y="100673"/>
                    <a:pt x="43145" y="100673"/>
                  </a:cubicBezTo>
                  <a:cubicBezTo>
                    <a:pt x="42687" y="100673"/>
                    <a:pt x="42194" y="100811"/>
                    <a:pt x="41772" y="101132"/>
                  </a:cubicBezTo>
                  <a:lnTo>
                    <a:pt x="41737" y="99204"/>
                  </a:lnTo>
                  <a:cubicBezTo>
                    <a:pt x="42194" y="98882"/>
                    <a:pt x="42640" y="98699"/>
                    <a:pt x="43227" y="98699"/>
                  </a:cubicBezTo>
                  <a:cubicBezTo>
                    <a:pt x="44084" y="98561"/>
                    <a:pt x="44741" y="99387"/>
                    <a:pt x="44741" y="103244"/>
                  </a:cubicBezTo>
                  <a:close/>
                  <a:moveTo>
                    <a:pt x="44084" y="106319"/>
                  </a:moveTo>
                  <a:cubicBezTo>
                    <a:pt x="43673" y="106319"/>
                    <a:pt x="43180" y="106503"/>
                    <a:pt x="42769" y="106641"/>
                  </a:cubicBezTo>
                  <a:cubicBezTo>
                    <a:pt x="42359" y="106962"/>
                    <a:pt x="42147" y="107605"/>
                    <a:pt x="42147" y="109579"/>
                  </a:cubicBezTo>
                  <a:cubicBezTo>
                    <a:pt x="42147" y="111690"/>
                    <a:pt x="42441" y="112333"/>
                    <a:pt x="43098" y="112333"/>
                  </a:cubicBezTo>
                  <a:cubicBezTo>
                    <a:pt x="43392" y="112333"/>
                    <a:pt x="43755" y="112149"/>
                    <a:pt x="44037" y="111690"/>
                  </a:cubicBezTo>
                  <a:cubicBezTo>
                    <a:pt x="44037" y="111048"/>
                    <a:pt x="44037" y="110038"/>
                    <a:pt x="44037" y="109395"/>
                  </a:cubicBezTo>
                  <a:lnTo>
                    <a:pt x="44037" y="106319"/>
                  </a:lnTo>
                  <a:lnTo>
                    <a:pt x="44084" y="106319"/>
                  </a:lnTo>
                  <a:close/>
                  <a:moveTo>
                    <a:pt x="47676" y="112149"/>
                  </a:moveTo>
                  <a:cubicBezTo>
                    <a:pt x="46478" y="112149"/>
                    <a:pt x="46431" y="110221"/>
                    <a:pt x="46431" y="106319"/>
                  </a:cubicBezTo>
                  <a:cubicBezTo>
                    <a:pt x="46431" y="102096"/>
                    <a:pt x="46561" y="100673"/>
                    <a:pt x="47676" y="100673"/>
                  </a:cubicBezTo>
                  <a:cubicBezTo>
                    <a:pt x="47875" y="100673"/>
                    <a:pt x="48133" y="100811"/>
                    <a:pt x="48333" y="100994"/>
                  </a:cubicBezTo>
                  <a:lnTo>
                    <a:pt x="48380" y="99020"/>
                  </a:lnTo>
                  <a:cubicBezTo>
                    <a:pt x="48133" y="98699"/>
                    <a:pt x="47793" y="98561"/>
                    <a:pt x="47429" y="98561"/>
                  </a:cubicBezTo>
                  <a:cubicBezTo>
                    <a:pt x="45985" y="98561"/>
                    <a:pt x="45692" y="101315"/>
                    <a:pt x="45692" y="106319"/>
                  </a:cubicBezTo>
                  <a:cubicBezTo>
                    <a:pt x="45692" y="110680"/>
                    <a:pt x="45938" y="114445"/>
                    <a:pt x="47265" y="114445"/>
                  </a:cubicBezTo>
                  <a:cubicBezTo>
                    <a:pt x="47711" y="114445"/>
                    <a:pt x="48051" y="114261"/>
                    <a:pt x="48380" y="113940"/>
                  </a:cubicBezTo>
                  <a:lnTo>
                    <a:pt x="48298" y="111828"/>
                  </a:lnTo>
                  <a:cubicBezTo>
                    <a:pt x="48133" y="112012"/>
                    <a:pt x="47875" y="112149"/>
                    <a:pt x="47676" y="112149"/>
                  </a:cubicBezTo>
                  <a:close/>
                  <a:moveTo>
                    <a:pt x="52629" y="98699"/>
                  </a:moveTo>
                  <a:lnTo>
                    <a:pt x="51889" y="98699"/>
                  </a:lnTo>
                  <a:lnTo>
                    <a:pt x="50985" y="104208"/>
                  </a:lnTo>
                  <a:lnTo>
                    <a:pt x="50070" y="98699"/>
                  </a:lnTo>
                  <a:lnTo>
                    <a:pt x="49284" y="98699"/>
                  </a:lnTo>
                  <a:lnTo>
                    <a:pt x="50610" y="106182"/>
                  </a:lnTo>
                  <a:lnTo>
                    <a:pt x="49201" y="114261"/>
                  </a:lnTo>
                  <a:lnTo>
                    <a:pt x="49953" y="114261"/>
                  </a:lnTo>
                  <a:lnTo>
                    <a:pt x="50985" y="108293"/>
                  </a:lnTo>
                  <a:lnTo>
                    <a:pt x="52018" y="114261"/>
                  </a:lnTo>
                  <a:lnTo>
                    <a:pt x="52793" y="114261"/>
                  </a:lnTo>
                  <a:lnTo>
                    <a:pt x="51396" y="106182"/>
                  </a:lnTo>
                  <a:lnTo>
                    <a:pt x="52629" y="98699"/>
                  </a:lnTo>
                  <a:close/>
                  <a:moveTo>
                    <a:pt x="53579" y="114261"/>
                  </a:moveTo>
                  <a:lnTo>
                    <a:pt x="54284" y="114261"/>
                  </a:lnTo>
                  <a:lnTo>
                    <a:pt x="54284" y="98699"/>
                  </a:lnTo>
                  <a:lnTo>
                    <a:pt x="53579" y="98699"/>
                  </a:lnTo>
                  <a:lnTo>
                    <a:pt x="53579" y="114261"/>
                  </a:lnTo>
                  <a:close/>
                  <a:moveTo>
                    <a:pt x="53920" y="92547"/>
                  </a:moveTo>
                  <a:cubicBezTo>
                    <a:pt x="53591" y="92547"/>
                    <a:pt x="53497" y="93052"/>
                    <a:pt x="53497" y="94338"/>
                  </a:cubicBezTo>
                  <a:cubicBezTo>
                    <a:pt x="53497" y="95623"/>
                    <a:pt x="53591" y="96128"/>
                    <a:pt x="53920" y="96128"/>
                  </a:cubicBezTo>
                  <a:cubicBezTo>
                    <a:pt x="54260" y="96128"/>
                    <a:pt x="54330" y="95623"/>
                    <a:pt x="54330" y="94338"/>
                  </a:cubicBezTo>
                  <a:cubicBezTo>
                    <a:pt x="54330" y="93052"/>
                    <a:pt x="54260" y="92547"/>
                    <a:pt x="53920" y="92547"/>
                  </a:cubicBezTo>
                  <a:close/>
                  <a:moveTo>
                    <a:pt x="58744" y="106503"/>
                  </a:moveTo>
                  <a:cubicBezTo>
                    <a:pt x="58744" y="112195"/>
                    <a:pt x="58309" y="114445"/>
                    <a:pt x="57018" y="114445"/>
                  </a:cubicBezTo>
                  <a:cubicBezTo>
                    <a:pt x="55739" y="114445"/>
                    <a:pt x="55281" y="112333"/>
                    <a:pt x="55281" y="106503"/>
                  </a:cubicBezTo>
                  <a:cubicBezTo>
                    <a:pt x="55281" y="100673"/>
                    <a:pt x="55727" y="98561"/>
                    <a:pt x="57018" y="98561"/>
                  </a:cubicBezTo>
                  <a:cubicBezTo>
                    <a:pt x="58298" y="98561"/>
                    <a:pt x="58744" y="100856"/>
                    <a:pt x="58744" y="106503"/>
                  </a:cubicBezTo>
                  <a:close/>
                  <a:moveTo>
                    <a:pt x="58051" y="106503"/>
                  </a:moveTo>
                  <a:cubicBezTo>
                    <a:pt x="58051" y="102142"/>
                    <a:pt x="57793" y="100673"/>
                    <a:pt x="56971" y="100673"/>
                  </a:cubicBezTo>
                  <a:cubicBezTo>
                    <a:pt x="56150" y="100673"/>
                    <a:pt x="55903" y="101820"/>
                    <a:pt x="55903" y="106503"/>
                  </a:cubicBezTo>
                  <a:cubicBezTo>
                    <a:pt x="55903" y="111231"/>
                    <a:pt x="56150" y="112333"/>
                    <a:pt x="56971" y="112333"/>
                  </a:cubicBezTo>
                  <a:cubicBezTo>
                    <a:pt x="57793" y="112149"/>
                    <a:pt x="58051" y="110910"/>
                    <a:pt x="58051" y="106503"/>
                  </a:cubicBezTo>
                  <a:close/>
                  <a:moveTo>
                    <a:pt x="63791" y="98561"/>
                  </a:moveTo>
                  <a:cubicBezTo>
                    <a:pt x="63298" y="98561"/>
                    <a:pt x="62793" y="99020"/>
                    <a:pt x="62429" y="99709"/>
                  </a:cubicBezTo>
                  <a:cubicBezTo>
                    <a:pt x="62218" y="99020"/>
                    <a:pt x="61889" y="98561"/>
                    <a:pt x="61431" y="98561"/>
                  </a:cubicBezTo>
                  <a:cubicBezTo>
                    <a:pt x="60856" y="98561"/>
                    <a:pt x="60234" y="99020"/>
                    <a:pt x="59776" y="99846"/>
                  </a:cubicBezTo>
                  <a:cubicBezTo>
                    <a:pt x="59776" y="100811"/>
                    <a:pt x="59741" y="101637"/>
                    <a:pt x="59741" y="102601"/>
                  </a:cubicBezTo>
                  <a:lnTo>
                    <a:pt x="59741" y="114261"/>
                  </a:lnTo>
                  <a:lnTo>
                    <a:pt x="60399" y="114261"/>
                  </a:lnTo>
                  <a:lnTo>
                    <a:pt x="60399" y="103565"/>
                  </a:lnTo>
                  <a:cubicBezTo>
                    <a:pt x="60399" y="102922"/>
                    <a:pt x="60399" y="101958"/>
                    <a:pt x="60399" y="101315"/>
                  </a:cubicBezTo>
                  <a:cubicBezTo>
                    <a:pt x="60610" y="100994"/>
                    <a:pt x="60938" y="100673"/>
                    <a:pt x="61185" y="100673"/>
                  </a:cubicBezTo>
                  <a:cubicBezTo>
                    <a:pt x="61936" y="100673"/>
                    <a:pt x="62100" y="101958"/>
                    <a:pt x="62100" y="104529"/>
                  </a:cubicBezTo>
                  <a:lnTo>
                    <a:pt x="62100" y="114261"/>
                  </a:lnTo>
                  <a:lnTo>
                    <a:pt x="62758" y="114261"/>
                  </a:lnTo>
                  <a:lnTo>
                    <a:pt x="62758" y="104208"/>
                  </a:lnTo>
                  <a:cubicBezTo>
                    <a:pt x="62758" y="103244"/>
                    <a:pt x="62758" y="102463"/>
                    <a:pt x="62676" y="101637"/>
                  </a:cubicBezTo>
                  <a:cubicBezTo>
                    <a:pt x="62969" y="100994"/>
                    <a:pt x="63333" y="100811"/>
                    <a:pt x="63544" y="100811"/>
                  </a:cubicBezTo>
                  <a:cubicBezTo>
                    <a:pt x="64284" y="100811"/>
                    <a:pt x="64448" y="102096"/>
                    <a:pt x="64448" y="104713"/>
                  </a:cubicBezTo>
                  <a:lnTo>
                    <a:pt x="64448" y="114445"/>
                  </a:lnTo>
                  <a:lnTo>
                    <a:pt x="65117" y="114445"/>
                  </a:lnTo>
                  <a:lnTo>
                    <a:pt x="65117" y="104391"/>
                  </a:lnTo>
                  <a:cubicBezTo>
                    <a:pt x="65152" y="101132"/>
                    <a:pt x="64988" y="98561"/>
                    <a:pt x="63791" y="98561"/>
                  </a:cubicBezTo>
                  <a:close/>
                  <a:moveTo>
                    <a:pt x="70117" y="112149"/>
                  </a:moveTo>
                  <a:cubicBezTo>
                    <a:pt x="68920" y="112149"/>
                    <a:pt x="68873" y="110221"/>
                    <a:pt x="68873" y="106319"/>
                  </a:cubicBezTo>
                  <a:cubicBezTo>
                    <a:pt x="68873" y="102096"/>
                    <a:pt x="69002" y="100673"/>
                    <a:pt x="70117" y="100673"/>
                  </a:cubicBezTo>
                  <a:cubicBezTo>
                    <a:pt x="70316" y="100673"/>
                    <a:pt x="70563" y="100811"/>
                    <a:pt x="70774" y="100994"/>
                  </a:cubicBezTo>
                  <a:lnTo>
                    <a:pt x="70821" y="99020"/>
                  </a:lnTo>
                  <a:cubicBezTo>
                    <a:pt x="70563" y="98699"/>
                    <a:pt x="70234" y="98561"/>
                    <a:pt x="69870" y="98561"/>
                  </a:cubicBezTo>
                  <a:cubicBezTo>
                    <a:pt x="68415" y="98561"/>
                    <a:pt x="68133" y="101315"/>
                    <a:pt x="68133" y="106319"/>
                  </a:cubicBezTo>
                  <a:cubicBezTo>
                    <a:pt x="68133" y="110680"/>
                    <a:pt x="68380" y="114445"/>
                    <a:pt x="69694" y="114445"/>
                  </a:cubicBezTo>
                  <a:cubicBezTo>
                    <a:pt x="70152" y="114445"/>
                    <a:pt x="70481" y="114261"/>
                    <a:pt x="70821" y="113940"/>
                  </a:cubicBezTo>
                  <a:lnTo>
                    <a:pt x="70727" y="111828"/>
                  </a:lnTo>
                  <a:cubicBezTo>
                    <a:pt x="70563" y="112012"/>
                    <a:pt x="70316" y="112149"/>
                    <a:pt x="70117" y="112149"/>
                  </a:cubicBezTo>
                  <a:close/>
                  <a:moveTo>
                    <a:pt x="74988" y="106503"/>
                  </a:moveTo>
                  <a:cubicBezTo>
                    <a:pt x="74988" y="112195"/>
                    <a:pt x="74530" y="114445"/>
                    <a:pt x="73251" y="114445"/>
                  </a:cubicBezTo>
                  <a:cubicBezTo>
                    <a:pt x="71971" y="114445"/>
                    <a:pt x="71514" y="112333"/>
                    <a:pt x="71514" y="106503"/>
                  </a:cubicBezTo>
                  <a:cubicBezTo>
                    <a:pt x="71514" y="100673"/>
                    <a:pt x="71971" y="98561"/>
                    <a:pt x="73251" y="98561"/>
                  </a:cubicBezTo>
                  <a:cubicBezTo>
                    <a:pt x="74530" y="98561"/>
                    <a:pt x="74988" y="100856"/>
                    <a:pt x="74988" y="106503"/>
                  </a:cubicBezTo>
                  <a:close/>
                  <a:moveTo>
                    <a:pt x="74330" y="106503"/>
                  </a:moveTo>
                  <a:cubicBezTo>
                    <a:pt x="74330" y="102142"/>
                    <a:pt x="74084" y="100673"/>
                    <a:pt x="73251" y="100673"/>
                  </a:cubicBezTo>
                  <a:cubicBezTo>
                    <a:pt x="72429" y="100673"/>
                    <a:pt x="72183" y="101820"/>
                    <a:pt x="72183" y="106503"/>
                  </a:cubicBezTo>
                  <a:cubicBezTo>
                    <a:pt x="72183" y="111231"/>
                    <a:pt x="72429" y="112333"/>
                    <a:pt x="73251" y="112333"/>
                  </a:cubicBezTo>
                  <a:cubicBezTo>
                    <a:pt x="74084" y="112149"/>
                    <a:pt x="74330" y="110910"/>
                    <a:pt x="74330" y="106503"/>
                  </a:cubicBezTo>
                  <a:close/>
                  <a:moveTo>
                    <a:pt x="80035" y="98561"/>
                  </a:moveTo>
                  <a:cubicBezTo>
                    <a:pt x="79530" y="98561"/>
                    <a:pt x="79037" y="99020"/>
                    <a:pt x="78661" y="99709"/>
                  </a:cubicBezTo>
                  <a:cubicBezTo>
                    <a:pt x="78462" y="99020"/>
                    <a:pt x="78133" y="98561"/>
                    <a:pt x="77676" y="98561"/>
                  </a:cubicBezTo>
                  <a:cubicBezTo>
                    <a:pt x="77100" y="98561"/>
                    <a:pt x="76478" y="99020"/>
                    <a:pt x="76021" y="99846"/>
                  </a:cubicBezTo>
                  <a:cubicBezTo>
                    <a:pt x="76021" y="100811"/>
                    <a:pt x="75985" y="101637"/>
                    <a:pt x="75985" y="102601"/>
                  </a:cubicBezTo>
                  <a:lnTo>
                    <a:pt x="75985" y="114261"/>
                  </a:lnTo>
                  <a:lnTo>
                    <a:pt x="76643" y="114261"/>
                  </a:lnTo>
                  <a:lnTo>
                    <a:pt x="76643" y="103565"/>
                  </a:lnTo>
                  <a:cubicBezTo>
                    <a:pt x="76643" y="102922"/>
                    <a:pt x="76643" y="101958"/>
                    <a:pt x="76643" y="101315"/>
                  </a:cubicBezTo>
                  <a:cubicBezTo>
                    <a:pt x="76854" y="100994"/>
                    <a:pt x="77183" y="100673"/>
                    <a:pt x="77429" y="100673"/>
                  </a:cubicBezTo>
                  <a:cubicBezTo>
                    <a:pt x="78169" y="100673"/>
                    <a:pt x="78333" y="101958"/>
                    <a:pt x="78333" y="104529"/>
                  </a:cubicBezTo>
                  <a:lnTo>
                    <a:pt x="78333" y="114261"/>
                  </a:lnTo>
                  <a:lnTo>
                    <a:pt x="79002" y="114261"/>
                  </a:lnTo>
                  <a:lnTo>
                    <a:pt x="79002" y="104208"/>
                  </a:lnTo>
                  <a:cubicBezTo>
                    <a:pt x="79002" y="103244"/>
                    <a:pt x="79002" y="102463"/>
                    <a:pt x="78920" y="101637"/>
                  </a:cubicBezTo>
                  <a:cubicBezTo>
                    <a:pt x="79201" y="100994"/>
                    <a:pt x="79577" y="100811"/>
                    <a:pt x="79788" y="100811"/>
                  </a:cubicBezTo>
                  <a:cubicBezTo>
                    <a:pt x="80528" y="100811"/>
                    <a:pt x="80692" y="102096"/>
                    <a:pt x="80692" y="104713"/>
                  </a:cubicBezTo>
                  <a:lnTo>
                    <a:pt x="80692" y="114445"/>
                  </a:lnTo>
                  <a:lnTo>
                    <a:pt x="81349" y="114445"/>
                  </a:lnTo>
                  <a:lnTo>
                    <a:pt x="81349" y="104391"/>
                  </a:lnTo>
                  <a:cubicBezTo>
                    <a:pt x="81431" y="101132"/>
                    <a:pt x="81267" y="98561"/>
                    <a:pt x="80035" y="98561"/>
                  </a:cubicBezTo>
                  <a:close/>
                  <a:moveTo>
                    <a:pt x="85938" y="106503"/>
                  </a:moveTo>
                  <a:cubicBezTo>
                    <a:pt x="85938" y="112471"/>
                    <a:pt x="85446" y="114445"/>
                    <a:pt x="84248" y="114445"/>
                  </a:cubicBezTo>
                  <a:cubicBezTo>
                    <a:pt x="83920" y="114445"/>
                    <a:pt x="83579" y="114261"/>
                    <a:pt x="83251" y="113940"/>
                  </a:cubicBezTo>
                  <a:lnTo>
                    <a:pt x="83251" y="119954"/>
                  </a:lnTo>
                  <a:lnTo>
                    <a:pt x="82593" y="119954"/>
                  </a:lnTo>
                  <a:lnTo>
                    <a:pt x="82593" y="102601"/>
                  </a:lnTo>
                  <a:cubicBezTo>
                    <a:pt x="82593" y="101637"/>
                    <a:pt x="82593" y="100811"/>
                    <a:pt x="82629" y="99846"/>
                  </a:cubicBezTo>
                  <a:cubicBezTo>
                    <a:pt x="83086" y="98882"/>
                    <a:pt x="83626" y="98561"/>
                    <a:pt x="84166" y="98561"/>
                  </a:cubicBezTo>
                  <a:cubicBezTo>
                    <a:pt x="85399" y="98561"/>
                    <a:pt x="85938" y="100351"/>
                    <a:pt x="85938" y="106503"/>
                  </a:cubicBezTo>
                  <a:close/>
                  <a:moveTo>
                    <a:pt x="85234" y="106503"/>
                  </a:moveTo>
                  <a:cubicBezTo>
                    <a:pt x="85234" y="102922"/>
                    <a:pt x="85070" y="100673"/>
                    <a:pt x="84119" y="100673"/>
                  </a:cubicBezTo>
                  <a:cubicBezTo>
                    <a:pt x="83838" y="100673"/>
                    <a:pt x="83497" y="100811"/>
                    <a:pt x="83298" y="101315"/>
                  </a:cubicBezTo>
                  <a:cubicBezTo>
                    <a:pt x="83298" y="101958"/>
                    <a:pt x="83298" y="102922"/>
                    <a:pt x="83298" y="103565"/>
                  </a:cubicBezTo>
                  <a:lnTo>
                    <a:pt x="83298" y="111828"/>
                  </a:lnTo>
                  <a:cubicBezTo>
                    <a:pt x="83497" y="112149"/>
                    <a:pt x="83838" y="112333"/>
                    <a:pt x="84084" y="112333"/>
                  </a:cubicBezTo>
                  <a:cubicBezTo>
                    <a:pt x="85117" y="112333"/>
                    <a:pt x="85234" y="110221"/>
                    <a:pt x="85234" y="106503"/>
                  </a:cubicBezTo>
                  <a:close/>
                  <a:moveTo>
                    <a:pt x="89953" y="103244"/>
                  </a:moveTo>
                  <a:lnTo>
                    <a:pt x="89953" y="110359"/>
                  </a:lnTo>
                  <a:cubicBezTo>
                    <a:pt x="89953" y="111369"/>
                    <a:pt x="89953" y="112149"/>
                    <a:pt x="89906" y="113114"/>
                  </a:cubicBezTo>
                  <a:cubicBezTo>
                    <a:pt x="89448" y="114123"/>
                    <a:pt x="88873" y="114445"/>
                    <a:pt x="88215" y="114445"/>
                  </a:cubicBezTo>
                  <a:cubicBezTo>
                    <a:pt x="87136" y="114445"/>
                    <a:pt x="86678" y="112976"/>
                    <a:pt x="86678" y="109716"/>
                  </a:cubicBezTo>
                  <a:cubicBezTo>
                    <a:pt x="86678" y="106962"/>
                    <a:pt x="86971" y="105355"/>
                    <a:pt x="87723" y="104850"/>
                  </a:cubicBezTo>
                  <a:cubicBezTo>
                    <a:pt x="88169" y="104529"/>
                    <a:pt x="88708" y="104529"/>
                    <a:pt x="89284" y="104391"/>
                  </a:cubicBezTo>
                  <a:lnTo>
                    <a:pt x="89284" y="104070"/>
                  </a:lnTo>
                  <a:cubicBezTo>
                    <a:pt x="89284" y="101637"/>
                    <a:pt x="89037" y="100673"/>
                    <a:pt x="88333" y="100673"/>
                  </a:cubicBezTo>
                  <a:cubicBezTo>
                    <a:pt x="87887" y="100673"/>
                    <a:pt x="87382" y="100811"/>
                    <a:pt x="86971" y="101132"/>
                  </a:cubicBezTo>
                  <a:lnTo>
                    <a:pt x="86936" y="99204"/>
                  </a:lnTo>
                  <a:cubicBezTo>
                    <a:pt x="87382" y="98882"/>
                    <a:pt x="87840" y="98699"/>
                    <a:pt x="88415" y="98699"/>
                  </a:cubicBezTo>
                  <a:cubicBezTo>
                    <a:pt x="89284" y="98561"/>
                    <a:pt x="89953" y="99387"/>
                    <a:pt x="89953" y="103244"/>
                  </a:cubicBezTo>
                  <a:close/>
                  <a:moveTo>
                    <a:pt x="89284" y="106319"/>
                  </a:moveTo>
                  <a:cubicBezTo>
                    <a:pt x="88873" y="106319"/>
                    <a:pt x="88333" y="106503"/>
                    <a:pt x="87969" y="106641"/>
                  </a:cubicBezTo>
                  <a:cubicBezTo>
                    <a:pt x="87546" y="106962"/>
                    <a:pt x="87347" y="107605"/>
                    <a:pt x="87347" y="109579"/>
                  </a:cubicBezTo>
                  <a:cubicBezTo>
                    <a:pt x="87347" y="111690"/>
                    <a:pt x="87629" y="112333"/>
                    <a:pt x="88298" y="112333"/>
                  </a:cubicBezTo>
                  <a:cubicBezTo>
                    <a:pt x="88579" y="112333"/>
                    <a:pt x="88955" y="112149"/>
                    <a:pt x="89248" y="111690"/>
                  </a:cubicBezTo>
                  <a:cubicBezTo>
                    <a:pt x="89248" y="111048"/>
                    <a:pt x="89248" y="110038"/>
                    <a:pt x="89248" y="109395"/>
                  </a:cubicBezTo>
                  <a:lnTo>
                    <a:pt x="89248" y="106319"/>
                  </a:lnTo>
                  <a:lnTo>
                    <a:pt x="89284" y="106319"/>
                  </a:lnTo>
                  <a:close/>
                  <a:moveTo>
                    <a:pt x="92887" y="98561"/>
                  </a:moveTo>
                  <a:cubicBezTo>
                    <a:pt x="92136" y="98561"/>
                    <a:pt x="91561" y="99020"/>
                    <a:pt x="91103" y="99846"/>
                  </a:cubicBezTo>
                  <a:cubicBezTo>
                    <a:pt x="91103" y="100811"/>
                    <a:pt x="91068" y="101637"/>
                    <a:pt x="91068" y="102601"/>
                  </a:cubicBezTo>
                  <a:lnTo>
                    <a:pt x="91068" y="114261"/>
                  </a:lnTo>
                  <a:lnTo>
                    <a:pt x="91725" y="114261"/>
                  </a:lnTo>
                  <a:lnTo>
                    <a:pt x="91725" y="103565"/>
                  </a:lnTo>
                  <a:cubicBezTo>
                    <a:pt x="91725" y="102922"/>
                    <a:pt x="91725" y="101958"/>
                    <a:pt x="91725" y="101315"/>
                  </a:cubicBezTo>
                  <a:cubicBezTo>
                    <a:pt x="91936" y="100994"/>
                    <a:pt x="92347" y="100673"/>
                    <a:pt x="92629" y="100673"/>
                  </a:cubicBezTo>
                  <a:cubicBezTo>
                    <a:pt x="93544" y="100673"/>
                    <a:pt x="93673" y="101775"/>
                    <a:pt x="93673" y="104529"/>
                  </a:cubicBezTo>
                  <a:lnTo>
                    <a:pt x="93673" y="114123"/>
                  </a:lnTo>
                  <a:lnTo>
                    <a:pt x="94330" y="114123"/>
                  </a:lnTo>
                  <a:lnTo>
                    <a:pt x="94330" y="104070"/>
                  </a:lnTo>
                  <a:cubicBezTo>
                    <a:pt x="94366" y="100994"/>
                    <a:pt x="94248" y="98561"/>
                    <a:pt x="92887" y="98561"/>
                  </a:cubicBezTo>
                  <a:close/>
                  <a:moveTo>
                    <a:pt x="96936" y="109716"/>
                  </a:moveTo>
                  <a:lnTo>
                    <a:pt x="95739" y="98699"/>
                  </a:lnTo>
                  <a:lnTo>
                    <a:pt x="94988" y="98699"/>
                  </a:lnTo>
                  <a:lnTo>
                    <a:pt x="96596" y="113114"/>
                  </a:lnTo>
                  <a:lnTo>
                    <a:pt x="95985" y="119954"/>
                  </a:lnTo>
                  <a:lnTo>
                    <a:pt x="96690" y="119954"/>
                  </a:lnTo>
                  <a:lnTo>
                    <a:pt x="98544" y="98699"/>
                  </a:lnTo>
                  <a:lnTo>
                    <a:pt x="97840" y="98699"/>
                  </a:lnTo>
                  <a:lnTo>
                    <a:pt x="96936" y="109716"/>
                  </a:lnTo>
                  <a:close/>
                  <a:moveTo>
                    <a:pt x="119988" y="72807"/>
                  </a:moveTo>
                  <a:cubicBezTo>
                    <a:pt x="119988" y="73634"/>
                    <a:pt x="119953" y="74276"/>
                    <a:pt x="119870" y="74919"/>
                  </a:cubicBezTo>
                  <a:cubicBezTo>
                    <a:pt x="119788" y="75562"/>
                    <a:pt x="119706" y="76067"/>
                    <a:pt x="119577" y="76526"/>
                  </a:cubicBezTo>
                  <a:cubicBezTo>
                    <a:pt x="119448" y="77031"/>
                    <a:pt x="119330" y="77352"/>
                    <a:pt x="119166" y="77674"/>
                  </a:cubicBezTo>
                  <a:cubicBezTo>
                    <a:pt x="119002" y="77995"/>
                    <a:pt x="118838" y="77995"/>
                    <a:pt x="118673" y="77995"/>
                  </a:cubicBezTo>
                  <a:cubicBezTo>
                    <a:pt x="118462" y="77995"/>
                    <a:pt x="118298" y="77811"/>
                    <a:pt x="118133" y="77674"/>
                  </a:cubicBezTo>
                  <a:cubicBezTo>
                    <a:pt x="117969" y="77352"/>
                    <a:pt x="117840" y="77031"/>
                    <a:pt x="117723" y="76526"/>
                  </a:cubicBezTo>
                  <a:cubicBezTo>
                    <a:pt x="117593" y="76067"/>
                    <a:pt x="117511" y="75562"/>
                    <a:pt x="117429" y="74919"/>
                  </a:cubicBezTo>
                  <a:cubicBezTo>
                    <a:pt x="117347" y="74276"/>
                    <a:pt x="117347" y="73634"/>
                    <a:pt x="117347" y="72807"/>
                  </a:cubicBezTo>
                  <a:cubicBezTo>
                    <a:pt x="117347" y="71981"/>
                    <a:pt x="117382" y="71338"/>
                    <a:pt x="117464" y="70696"/>
                  </a:cubicBezTo>
                  <a:cubicBezTo>
                    <a:pt x="117558" y="70053"/>
                    <a:pt x="117640" y="69594"/>
                    <a:pt x="117758" y="69089"/>
                  </a:cubicBezTo>
                  <a:cubicBezTo>
                    <a:pt x="117887" y="68630"/>
                    <a:pt x="118004" y="68263"/>
                    <a:pt x="118169" y="67941"/>
                  </a:cubicBezTo>
                  <a:cubicBezTo>
                    <a:pt x="118333" y="67620"/>
                    <a:pt x="118509" y="67620"/>
                    <a:pt x="118673" y="67620"/>
                  </a:cubicBezTo>
                  <a:cubicBezTo>
                    <a:pt x="118838" y="67620"/>
                    <a:pt x="119002" y="67804"/>
                    <a:pt x="119166" y="67941"/>
                  </a:cubicBezTo>
                  <a:cubicBezTo>
                    <a:pt x="119330" y="68263"/>
                    <a:pt x="119448" y="68584"/>
                    <a:pt x="119577" y="69089"/>
                  </a:cubicBezTo>
                  <a:cubicBezTo>
                    <a:pt x="119706" y="69548"/>
                    <a:pt x="119788" y="70053"/>
                    <a:pt x="119870" y="70696"/>
                  </a:cubicBezTo>
                  <a:cubicBezTo>
                    <a:pt x="119988" y="71338"/>
                    <a:pt x="119988" y="72165"/>
                    <a:pt x="119988" y="72807"/>
                  </a:cubicBezTo>
                  <a:close/>
                  <a:moveTo>
                    <a:pt x="119741" y="72807"/>
                  </a:moveTo>
                  <a:cubicBezTo>
                    <a:pt x="119741" y="72165"/>
                    <a:pt x="119706" y="71522"/>
                    <a:pt x="119659" y="71017"/>
                  </a:cubicBezTo>
                  <a:cubicBezTo>
                    <a:pt x="119624" y="70558"/>
                    <a:pt x="119542" y="70053"/>
                    <a:pt x="119448" y="69732"/>
                  </a:cubicBezTo>
                  <a:cubicBezTo>
                    <a:pt x="119366" y="69410"/>
                    <a:pt x="119248" y="69089"/>
                    <a:pt x="119119" y="68905"/>
                  </a:cubicBezTo>
                  <a:cubicBezTo>
                    <a:pt x="119002" y="68768"/>
                    <a:pt x="118873" y="68584"/>
                    <a:pt x="118708" y="68584"/>
                  </a:cubicBezTo>
                  <a:cubicBezTo>
                    <a:pt x="118544" y="68584"/>
                    <a:pt x="118427" y="68768"/>
                    <a:pt x="118298" y="68905"/>
                  </a:cubicBezTo>
                  <a:cubicBezTo>
                    <a:pt x="118180" y="69089"/>
                    <a:pt x="118051" y="69410"/>
                    <a:pt x="117969" y="69732"/>
                  </a:cubicBezTo>
                  <a:cubicBezTo>
                    <a:pt x="117887" y="70053"/>
                    <a:pt x="117805" y="70558"/>
                    <a:pt x="117758" y="71017"/>
                  </a:cubicBezTo>
                  <a:cubicBezTo>
                    <a:pt x="117723" y="71522"/>
                    <a:pt x="117676" y="72165"/>
                    <a:pt x="117676" y="72807"/>
                  </a:cubicBezTo>
                  <a:cubicBezTo>
                    <a:pt x="117676" y="73450"/>
                    <a:pt x="117723" y="73955"/>
                    <a:pt x="117758" y="74414"/>
                  </a:cubicBezTo>
                  <a:cubicBezTo>
                    <a:pt x="117805" y="74919"/>
                    <a:pt x="117887" y="75378"/>
                    <a:pt x="117969" y="75700"/>
                  </a:cubicBezTo>
                  <a:cubicBezTo>
                    <a:pt x="118051" y="76067"/>
                    <a:pt x="118169" y="76388"/>
                    <a:pt x="118298" y="76710"/>
                  </a:cubicBezTo>
                  <a:cubicBezTo>
                    <a:pt x="118415" y="76847"/>
                    <a:pt x="118591" y="77031"/>
                    <a:pt x="118708" y="77031"/>
                  </a:cubicBezTo>
                  <a:cubicBezTo>
                    <a:pt x="118838" y="77031"/>
                    <a:pt x="119002" y="76893"/>
                    <a:pt x="119119" y="76710"/>
                  </a:cubicBezTo>
                  <a:cubicBezTo>
                    <a:pt x="119248" y="76572"/>
                    <a:pt x="119366" y="76205"/>
                    <a:pt x="119448" y="75883"/>
                  </a:cubicBezTo>
                  <a:cubicBezTo>
                    <a:pt x="119542" y="75562"/>
                    <a:pt x="119624" y="75057"/>
                    <a:pt x="119659" y="74598"/>
                  </a:cubicBezTo>
                  <a:cubicBezTo>
                    <a:pt x="119706" y="74093"/>
                    <a:pt x="119741" y="73450"/>
                    <a:pt x="119741" y="72807"/>
                  </a:cubicBezTo>
                  <a:close/>
                  <a:moveTo>
                    <a:pt x="118920" y="73312"/>
                  </a:moveTo>
                  <a:lnTo>
                    <a:pt x="119330" y="75883"/>
                  </a:lnTo>
                  <a:lnTo>
                    <a:pt x="119037" y="75883"/>
                  </a:lnTo>
                  <a:lnTo>
                    <a:pt x="118673" y="73450"/>
                  </a:lnTo>
                  <a:lnTo>
                    <a:pt x="118415" y="73450"/>
                  </a:lnTo>
                  <a:lnTo>
                    <a:pt x="118415" y="75883"/>
                  </a:lnTo>
                  <a:lnTo>
                    <a:pt x="118169" y="75883"/>
                  </a:lnTo>
                  <a:lnTo>
                    <a:pt x="118169" y="70053"/>
                  </a:lnTo>
                  <a:lnTo>
                    <a:pt x="118755" y="70053"/>
                  </a:lnTo>
                  <a:cubicBezTo>
                    <a:pt x="118920" y="70053"/>
                    <a:pt x="119084" y="70237"/>
                    <a:pt x="119166" y="70374"/>
                  </a:cubicBezTo>
                  <a:cubicBezTo>
                    <a:pt x="119248" y="70696"/>
                    <a:pt x="119284" y="71017"/>
                    <a:pt x="119284" y="71660"/>
                  </a:cubicBezTo>
                  <a:cubicBezTo>
                    <a:pt x="119284" y="72165"/>
                    <a:pt x="119248" y="72624"/>
                    <a:pt x="119166" y="72807"/>
                  </a:cubicBezTo>
                  <a:cubicBezTo>
                    <a:pt x="119119" y="73129"/>
                    <a:pt x="119037" y="73312"/>
                    <a:pt x="118920" y="73312"/>
                  </a:cubicBezTo>
                  <a:close/>
                  <a:moveTo>
                    <a:pt x="118838" y="72486"/>
                  </a:moveTo>
                  <a:cubicBezTo>
                    <a:pt x="118873" y="72486"/>
                    <a:pt x="118920" y="72486"/>
                    <a:pt x="118955" y="72302"/>
                  </a:cubicBezTo>
                  <a:cubicBezTo>
                    <a:pt x="119002" y="72302"/>
                    <a:pt x="119002" y="72165"/>
                    <a:pt x="119037" y="71981"/>
                  </a:cubicBezTo>
                  <a:cubicBezTo>
                    <a:pt x="119037" y="71843"/>
                    <a:pt x="119084" y="71660"/>
                    <a:pt x="119084" y="71522"/>
                  </a:cubicBezTo>
                  <a:cubicBezTo>
                    <a:pt x="119084" y="71338"/>
                    <a:pt x="119084" y="71201"/>
                    <a:pt x="119037" y="71017"/>
                  </a:cubicBezTo>
                  <a:cubicBezTo>
                    <a:pt x="119037" y="70879"/>
                    <a:pt x="119002" y="70879"/>
                    <a:pt x="118955" y="70879"/>
                  </a:cubicBezTo>
                  <a:cubicBezTo>
                    <a:pt x="118920" y="70879"/>
                    <a:pt x="118884" y="70696"/>
                    <a:pt x="118838" y="70696"/>
                  </a:cubicBezTo>
                  <a:cubicBezTo>
                    <a:pt x="118802" y="70696"/>
                    <a:pt x="118755" y="70696"/>
                    <a:pt x="118708" y="70696"/>
                  </a:cubicBezTo>
                  <a:lnTo>
                    <a:pt x="118415" y="70696"/>
                  </a:lnTo>
                  <a:lnTo>
                    <a:pt x="118415" y="72302"/>
                  </a:lnTo>
                  <a:lnTo>
                    <a:pt x="118708" y="72302"/>
                  </a:lnTo>
                  <a:cubicBezTo>
                    <a:pt x="118755" y="72624"/>
                    <a:pt x="118791" y="72486"/>
                    <a:pt x="118838" y="724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Shape 545"/>
            <p:cNvSpPr/>
            <p:nvPr/>
          </p:nvSpPr>
          <p:spPr>
            <a:xfrm>
              <a:off x="1930" y="2022"/>
              <a:ext cx="300" cy="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603" y="0"/>
                  </a:moveTo>
                  <a:cubicBezTo>
                    <a:pt x="66059" y="46639"/>
                    <a:pt x="15841" y="58663"/>
                    <a:pt x="237" y="61700"/>
                  </a:cubicBezTo>
                  <a:cubicBezTo>
                    <a:pt x="237" y="62914"/>
                    <a:pt x="0" y="64251"/>
                    <a:pt x="0" y="65465"/>
                  </a:cubicBezTo>
                  <a:cubicBezTo>
                    <a:pt x="17821" y="77489"/>
                    <a:pt x="62732" y="104939"/>
                    <a:pt x="119920" y="119878"/>
                  </a:cubicBezTo>
                  <a:lnTo>
                    <a:pt x="119920" y="0"/>
                  </a:lnTo>
                  <a:lnTo>
                    <a:pt x="11960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Shape 546"/>
            <p:cNvSpPr/>
            <p:nvPr/>
          </p:nvSpPr>
          <p:spPr>
            <a:xfrm>
              <a:off x="1922" y="1739"/>
              <a:ext cx="300" cy="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22" y="81420"/>
                  </a:moveTo>
                  <a:lnTo>
                    <a:pt x="119922" y="0"/>
                  </a:lnTo>
                  <a:lnTo>
                    <a:pt x="0" y="117575"/>
                  </a:lnTo>
                  <a:cubicBezTo>
                    <a:pt x="544" y="118383"/>
                    <a:pt x="855" y="119191"/>
                    <a:pt x="1088" y="119926"/>
                  </a:cubicBezTo>
                  <a:cubicBezTo>
                    <a:pt x="15631" y="118383"/>
                    <a:pt x="67116" y="110593"/>
                    <a:pt x="119922" y="8142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Shape 547"/>
            <p:cNvSpPr/>
            <p:nvPr/>
          </p:nvSpPr>
          <p:spPr>
            <a:xfrm>
              <a:off x="1894" y="2170"/>
              <a:ext cx="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832" y="0"/>
                  </a:moveTo>
                  <a:cubicBezTo>
                    <a:pt x="5820" y="8432"/>
                    <a:pt x="3305" y="15351"/>
                    <a:pt x="0" y="19027"/>
                  </a:cubicBezTo>
                  <a:cubicBezTo>
                    <a:pt x="1293" y="41945"/>
                    <a:pt x="3808" y="79351"/>
                    <a:pt x="9125" y="119783"/>
                  </a:cubicBezTo>
                  <a:lnTo>
                    <a:pt x="119928" y="119783"/>
                  </a:lnTo>
                  <a:lnTo>
                    <a:pt x="119928" y="99243"/>
                  </a:lnTo>
                  <a:cubicBezTo>
                    <a:pt x="66826" y="72432"/>
                    <a:pt x="24574" y="22270"/>
                    <a:pt x="783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Shape 548"/>
            <p:cNvSpPr/>
            <p:nvPr/>
          </p:nvSpPr>
          <p:spPr>
            <a:xfrm>
              <a:off x="1736" y="2190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252" y="6423"/>
                  </a:moveTo>
                  <a:cubicBezTo>
                    <a:pt x="94018" y="5653"/>
                    <a:pt x="88785" y="2826"/>
                    <a:pt x="84112" y="0"/>
                  </a:cubicBezTo>
                  <a:lnTo>
                    <a:pt x="0" y="119743"/>
                  </a:lnTo>
                  <a:lnTo>
                    <a:pt x="119813" y="119743"/>
                  </a:lnTo>
                  <a:cubicBezTo>
                    <a:pt x="107850" y="74518"/>
                    <a:pt x="101869" y="32633"/>
                    <a:pt x="99252" y="642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ection">
  <p:cSld name="1_Section">
    <p:bg>
      <p:bgPr>
        <a:solidFill>
          <a:schemeClr val="lt1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/>
          <p:nvPr/>
        </p:nvSpPr>
        <p:spPr>
          <a:xfrm>
            <a:off x="0" y="2828925"/>
            <a:ext cx="948000" cy="1800300"/>
          </a:xfrm>
          <a:prstGeom prst="parallelogram">
            <a:avLst>
              <a:gd name="adj" fmla="val 0"/>
            </a:avLst>
          </a:prstGeom>
          <a:solidFill>
            <a:srgbClr val="547B9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1" name="Shape 551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-6134" y="2828924"/>
            <a:ext cx="1034700" cy="18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Shape 552"/>
          <p:cNvSpPr/>
          <p:nvPr/>
        </p:nvSpPr>
        <p:spPr>
          <a:xfrm>
            <a:off x="673769" y="2828925"/>
            <a:ext cx="4457700" cy="1800300"/>
          </a:xfrm>
          <a:prstGeom prst="parallelogram">
            <a:avLst>
              <a:gd name="adj" fmla="val 1337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Shape 553"/>
          <p:cNvSpPr txBox="1">
            <a:spLocks noGrp="1"/>
          </p:cNvSpPr>
          <p:nvPr>
            <p:ph type="ctrTitle"/>
          </p:nvPr>
        </p:nvSpPr>
        <p:spPr>
          <a:xfrm>
            <a:off x="921506" y="2828925"/>
            <a:ext cx="3970500" cy="18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grpSp>
        <p:nvGrpSpPr>
          <p:cNvPr id="554" name="Shape 554"/>
          <p:cNvGrpSpPr/>
          <p:nvPr/>
        </p:nvGrpSpPr>
        <p:grpSpPr>
          <a:xfrm>
            <a:off x="88640" y="2941319"/>
            <a:ext cx="765592" cy="152105"/>
            <a:chOff x="1736" y="1731"/>
            <a:chExt cx="3020" cy="600"/>
          </a:xfrm>
        </p:grpSpPr>
        <p:sp>
          <p:nvSpPr>
            <p:cNvPr id="555" name="Shape 555"/>
            <p:cNvSpPr/>
            <p:nvPr/>
          </p:nvSpPr>
          <p:spPr>
            <a:xfrm>
              <a:off x="2356" y="1731"/>
              <a:ext cx="2400" cy="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408" y="71017"/>
                  </a:moveTo>
                  <a:lnTo>
                    <a:pt x="10985" y="71017"/>
                  </a:lnTo>
                  <a:lnTo>
                    <a:pt x="10985" y="77811"/>
                  </a:lnTo>
                  <a:cubicBezTo>
                    <a:pt x="9424" y="77995"/>
                    <a:pt x="7887" y="78133"/>
                    <a:pt x="6490" y="78133"/>
                  </a:cubicBezTo>
                  <a:cubicBezTo>
                    <a:pt x="3133" y="78133"/>
                    <a:pt x="0" y="77490"/>
                    <a:pt x="0" y="61147"/>
                  </a:cubicBezTo>
                  <a:lnTo>
                    <a:pt x="0" y="780"/>
                  </a:lnTo>
                  <a:lnTo>
                    <a:pt x="2183" y="780"/>
                  </a:lnTo>
                  <a:lnTo>
                    <a:pt x="2183" y="56511"/>
                  </a:lnTo>
                  <a:cubicBezTo>
                    <a:pt x="2147" y="68446"/>
                    <a:pt x="2769" y="71017"/>
                    <a:pt x="6408" y="71017"/>
                  </a:cubicBezTo>
                  <a:close/>
                  <a:moveTo>
                    <a:pt x="13345" y="780"/>
                  </a:moveTo>
                  <a:cubicBezTo>
                    <a:pt x="12394" y="780"/>
                    <a:pt x="12100" y="2387"/>
                    <a:pt x="12100" y="6610"/>
                  </a:cubicBezTo>
                  <a:cubicBezTo>
                    <a:pt x="12100" y="10971"/>
                    <a:pt x="12347" y="12440"/>
                    <a:pt x="13345" y="12440"/>
                  </a:cubicBezTo>
                  <a:cubicBezTo>
                    <a:pt x="14330" y="12440"/>
                    <a:pt x="14589" y="10971"/>
                    <a:pt x="14589" y="6610"/>
                  </a:cubicBezTo>
                  <a:cubicBezTo>
                    <a:pt x="14624" y="2387"/>
                    <a:pt x="14342" y="780"/>
                    <a:pt x="13345" y="780"/>
                  </a:cubicBezTo>
                  <a:close/>
                  <a:moveTo>
                    <a:pt x="12359" y="77995"/>
                  </a:moveTo>
                  <a:lnTo>
                    <a:pt x="14424" y="77995"/>
                  </a:lnTo>
                  <a:lnTo>
                    <a:pt x="14424" y="18913"/>
                  </a:lnTo>
                  <a:lnTo>
                    <a:pt x="12359" y="18913"/>
                  </a:lnTo>
                  <a:lnTo>
                    <a:pt x="12359" y="77995"/>
                  </a:lnTo>
                  <a:close/>
                  <a:moveTo>
                    <a:pt x="23098" y="69089"/>
                  </a:moveTo>
                  <a:lnTo>
                    <a:pt x="18309" y="18913"/>
                  </a:lnTo>
                  <a:lnTo>
                    <a:pt x="16115" y="18913"/>
                  </a:lnTo>
                  <a:lnTo>
                    <a:pt x="21408" y="72991"/>
                  </a:lnTo>
                  <a:cubicBezTo>
                    <a:pt x="21772" y="76847"/>
                    <a:pt x="22276" y="78638"/>
                    <a:pt x="23051" y="78638"/>
                  </a:cubicBezTo>
                  <a:cubicBezTo>
                    <a:pt x="23802" y="78638"/>
                    <a:pt x="24295" y="76710"/>
                    <a:pt x="24671" y="72991"/>
                  </a:cubicBezTo>
                  <a:lnTo>
                    <a:pt x="30035" y="18913"/>
                  </a:lnTo>
                  <a:lnTo>
                    <a:pt x="27934" y="18913"/>
                  </a:lnTo>
                  <a:lnTo>
                    <a:pt x="23098" y="69089"/>
                  </a:lnTo>
                  <a:close/>
                  <a:moveTo>
                    <a:pt x="30492" y="48385"/>
                  </a:moveTo>
                  <a:cubicBezTo>
                    <a:pt x="30492" y="27039"/>
                    <a:pt x="32147" y="18133"/>
                    <a:pt x="37065" y="18133"/>
                  </a:cubicBezTo>
                  <a:cubicBezTo>
                    <a:pt x="42147" y="18133"/>
                    <a:pt x="43556" y="28462"/>
                    <a:pt x="43556" y="44667"/>
                  </a:cubicBezTo>
                  <a:cubicBezTo>
                    <a:pt x="43556" y="46273"/>
                    <a:pt x="43556" y="48569"/>
                    <a:pt x="43509" y="50359"/>
                  </a:cubicBezTo>
                  <a:cubicBezTo>
                    <a:pt x="41772" y="51461"/>
                    <a:pt x="38227" y="52792"/>
                    <a:pt x="36115" y="53114"/>
                  </a:cubicBezTo>
                  <a:lnTo>
                    <a:pt x="32558" y="53573"/>
                  </a:lnTo>
                  <a:cubicBezTo>
                    <a:pt x="32805" y="65692"/>
                    <a:pt x="33755" y="71843"/>
                    <a:pt x="37558" y="71843"/>
                  </a:cubicBezTo>
                  <a:cubicBezTo>
                    <a:pt x="39507" y="71843"/>
                    <a:pt x="41326" y="71017"/>
                    <a:pt x="42887" y="70237"/>
                  </a:cubicBezTo>
                  <a:lnTo>
                    <a:pt x="43098" y="76710"/>
                  </a:lnTo>
                  <a:cubicBezTo>
                    <a:pt x="41361" y="77674"/>
                    <a:pt x="39624" y="78638"/>
                    <a:pt x="36772" y="78638"/>
                  </a:cubicBezTo>
                  <a:cubicBezTo>
                    <a:pt x="31819" y="78638"/>
                    <a:pt x="30492" y="65830"/>
                    <a:pt x="30492" y="48385"/>
                  </a:cubicBezTo>
                  <a:close/>
                  <a:moveTo>
                    <a:pt x="32523" y="47605"/>
                  </a:moveTo>
                  <a:lnTo>
                    <a:pt x="36490" y="46778"/>
                  </a:lnTo>
                  <a:cubicBezTo>
                    <a:pt x="37805" y="46641"/>
                    <a:pt x="40082" y="45814"/>
                    <a:pt x="41443" y="45172"/>
                  </a:cubicBezTo>
                  <a:cubicBezTo>
                    <a:pt x="41490" y="44024"/>
                    <a:pt x="41490" y="42234"/>
                    <a:pt x="41490" y="40948"/>
                  </a:cubicBezTo>
                  <a:cubicBezTo>
                    <a:pt x="41490" y="30895"/>
                    <a:pt x="40375" y="24605"/>
                    <a:pt x="37065" y="24605"/>
                  </a:cubicBezTo>
                  <a:cubicBezTo>
                    <a:pt x="33309" y="24743"/>
                    <a:pt x="32523" y="32364"/>
                    <a:pt x="32523" y="47605"/>
                  </a:cubicBezTo>
                  <a:close/>
                  <a:moveTo>
                    <a:pt x="51267" y="77995"/>
                  </a:moveTo>
                  <a:lnTo>
                    <a:pt x="47265" y="77995"/>
                  </a:lnTo>
                  <a:lnTo>
                    <a:pt x="47265" y="2065"/>
                  </a:lnTo>
                  <a:cubicBezTo>
                    <a:pt x="48955" y="780"/>
                    <a:pt x="51314" y="0"/>
                    <a:pt x="53661" y="0"/>
                  </a:cubicBezTo>
                  <a:cubicBezTo>
                    <a:pt x="58004" y="0"/>
                    <a:pt x="61596" y="3397"/>
                    <a:pt x="61596" y="24284"/>
                  </a:cubicBezTo>
                  <a:cubicBezTo>
                    <a:pt x="61596" y="37872"/>
                    <a:pt x="60152" y="44345"/>
                    <a:pt x="57793" y="47100"/>
                  </a:cubicBezTo>
                  <a:lnTo>
                    <a:pt x="62300" y="77995"/>
                  </a:lnTo>
                  <a:lnTo>
                    <a:pt x="57711" y="77995"/>
                  </a:lnTo>
                  <a:lnTo>
                    <a:pt x="53661" y="48890"/>
                  </a:lnTo>
                  <a:cubicBezTo>
                    <a:pt x="52875" y="48890"/>
                    <a:pt x="51936" y="48706"/>
                    <a:pt x="51267" y="48569"/>
                  </a:cubicBezTo>
                  <a:lnTo>
                    <a:pt x="51267" y="77995"/>
                  </a:lnTo>
                  <a:close/>
                  <a:moveTo>
                    <a:pt x="51267" y="36082"/>
                  </a:moveTo>
                  <a:cubicBezTo>
                    <a:pt x="52100" y="36403"/>
                    <a:pt x="52875" y="36403"/>
                    <a:pt x="53708" y="36403"/>
                  </a:cubicBezTo>
                  <a:cubicBezTo>
                    <a:pt x="56185" y="36403"/>
                    <a:pt x="57629" y="33970"/>
                    <a:pt x="57629" y="24100"/>
                  </a:cubicBezTo>
                  <a:cubicBezTo>
                    <a:pt x="57629" y="15516"/>
                    <a:pt x="56643" y="12119"/>
                    <a:pt x="53791" y="12119"/>
                  </a:cubicBezTo>
                  <a:cubicBezTo>
                    <a:pt x="53004" y="12119"/>
                    <a:pt x="52100" y="12302"/>
                    <a:pt x="51267" y="12762"/>
                  </a:cubicBezTo>
                  <a:lnTo>
                    <a:pt x="51267" y="36082"/>
                  </a:lnTo>
                  <a:close/>
                  <a:moveTo>
                    <a:pt x="75985" y="37046"/>
                  </a:moveTo>
                  <a:lnTo>
                    <a:pt x="75985" y="61973"/>
                  </a:lnTo>
                  <a:cubicBezTo>
                    <a:pt x="75985" y="66013"/>
                    <a:pt x="75938" y="69410"/>
                    <a:pt x="75856" y="73129"/>
                  </a:cubicBezTo>
                  <a:cubicBezTo>
                    <a:pt x="74119" y="77169"/>
                    <a:pt x="71854" y="78638"/>
                    <a:pt x="69119" y="78638"/>
                  </a:cubicBezTo>
                  <a:cubicBezTo>
                    <a:pt x="64953" y="78638"/>
                    <a:pt x="63333" y="72302"/>
                    <a:pt x="63333" y="59862"/>
                  </a:cubicBezTo>
                  <a:cubicBezTo>
                    <a:pt x="63333" y="49533"/>
                    <a:pt x="64495" y="43060"/>
                    <a:pt x="67511" y="41132"/>
                  </a:cubicBezTo>
                  <a:cubicBezTo>
                    <a:pt x="69084" y="40122"/>
                    <a:pt x="70692" y="39801"/>
                    <a:pt x="72347" y="39663"/>
                  </a:cubicBezTo>
                  <a:cubicBezTo>
                    <a:pt x="72347" y="32869"/>
                    <a:pt x="71561" y="29793"/>
                    <a:pt x="69577" y="29793"/>
                  </a:cubicBezTo>
                  <a:cubicBezTo>
                    <a:pt x="67758" y="29793"/>
                    <a:pt x="65774" y="30573"/>
                    <a:pt x="64248" y="31216"/>
                  </a:cubicBezTo>
                  <a:lnTo>
                    <a:pt x="63955" y="20244"/>
                  </a:lnTo>
                  <a:cubicBezTo>
                    <a:pt x="65528" y="19097"/>
                    <a:pt x="67629" y="17949"/>
                    <a:pt x="69870" y="17949"/>
                  </a:cubicBezTo>
                  <a:cubicBezTo>
                    <a:pt x="73169" y="18133"/>
                    <a:pt x="75985" y="21851"/>
                    <a:pt x="75985" y="37046"/>
                  </a:cubicBezTo>
                  <a:close/>
                  <a:moveTo>
                    <a:pt x="72300" y="49211"/>
                  </a:moveTo>
                  <a:cubicBezTo>
                    <a:pt x="71185" y="49349"/>
                    <a:pt x="69870" y="49533"/>
                    <a:pt x="68838" y="50497"/>
                  </a:cubicBezTo>
                  <a:cubicBezTo>
                    <a:pt x="67511" y="51782"/>
                    <a:pt x="67018" y="53435"/>
                    <a:pt x="67018" y="59540"/>
                  </a:cubicBezTo>
                  <a:cubicBezTo>
                    <a:pt x="67018" y="65692"/>
                    <a:pt x="67922" y="67482"/>
                    <a:pt x="69577" y="67482"/>
                  </a:cubicBezTo>
                  <a:cubicBezTo>
                    <a:pt x="70399" y="67482"/>
                    <a:pt x="71431" y="67299"/>
                    <a:pt x="72218" y="65830"/>
                  </a:cubicBezTo>
                  <a:cubicBezTo>
                    <a:pt x="72300" y="63397"/>
                    <a:pt x="72300" y="60504"/>
                    <a:pt x="72300" y="57934"/>
                  </a:cubicBezTo>
                  <a:lnTo>
                    <a:pt x="72300" y="49211"/>
                  </a:lnTo>
                  <a:close/>
                  <a:moveTo>
                    <a:pt x="93133" y="18133"/>
                  </a:moveTo>
                  <a:cubicBezTo>
                    <a:pt x="91514" y="18133"/>
                    <a:pt x="89870" y="19418"/>
                    <a:pt x="88544" y="21530"/>
                  </a:cubicBezTo>
                  <a:cubicBezTo>
                    <a:pt x="87723" y="19418"/>
                    <a:pt x="86561" y="18133"/>
                    <a:pt x="84906" y="18133"/>
                  </a:cubicBezTo>
                  <a:cubicBezTo>
                    <a:pt x="82546" y="18133"/>
                    <a:pt x="80199" y="20061"/>
                    <a:pt x="78544" y="23641"/>
                  </a:cubicBezTo>
                  <a:cubicBezTo>
                    <a:pt x="78462" y="27360"/>
                    <a:pt x="78415" y="30757"/>
                    <a:pt x="78415" y="34797"/>
                  </a:cubicBezTo>
                  <a:lnTo>
                    <a:pt x="78415" y="77995"/>
                  </a:lnTo>
                  <a:lnTo>
                    <a:pt x="82136" y="77995"/>
                  </a:lnTo>
                  <a:lnTo>
                    <a:pt x="82136" y="39342"/>
                  </a:lnTo>
                  <a:cubicBezTo>
                    <a:pt x="82136" y="36725"/>
                    <a:pt x="82183" y="33833"/>
                    <a:pt x="82218" y="31400"/>
                  </a:cubicBezTo>
                  <a:cubicBezTo>
                    <a:pt x="82676" y="30436"/>
                    <a:pt x="83497" y="29793"/>
                    <a:pt x="84119" y="29793"/>
                  </a:cubicBezTo>
                  <a:cubicBezTo>
                    <a:pt x="86185" y="29793"/>
                    <a:pt x="86643" y="33970"/>
                    <a:pt x="86643" y="41591"/>
                  </a:cubicBezTo>
                  <a:lnTo>
                    <a:pt x="86643" y="77811"/>
                  </a:lnTo>
                  <a:lnTo>
                    <a:pt x="90399" y="77811"/>
                  </a:lnTo>
                  <a:lnTo>
                    <a:pt x="90399" y="40306"/>
                  </a:lnTo>
                  <a:cubicBezTo>
                    <a:pt x="90399" y="37368"/>
                    <a:pt x="90363" y="34475"/>
                    <a:pt x="90199" y="31859"/>
                  </a:cubicBezTo>
                  <a:cubicBezTo>
                    <a:pt x="90903" y="30573"/>
                    <a:pt x="91772" y="29931"/>
                    <a:pt x="92347" y="29931"/>
                  </a:cubicBezTo>
                  <a:cubicBezTo>
                    <a:pt x="94448" y="29931"/>
                    <a:pt x="94906" y="33970"/>
                    <a:pt x="94906" y="41775"/>
                  </a:cubicBezTo>
                  <a:lnTo>
                    <a:pt x="94906" y="77995"/>
                  </a:lnTo>
                  <a:lnTo>
                    <a:pt x="98673" y="77995"/>
                  </a:lnTo>
                  <a:lnTo>
                    <a:pt x="98673" y="40306"/>
                  </a:lnTo>
                  <a:cubicBezTo>
                    <a:pt x="98673" y="28324"/>
                    <a:pt x="97969" y="18133"/>
                    <a:pt x="93133" y="18133"/>
                  </a:cubicBezTo>
                  <a:close/>
                  <a:moveTo>
                    <a:pt x="114906" y="48385"/>
                  </a:moveTo>
                  <a:cubicBezTo>
                    <a:pt x="114906" y="71201"/>
                    <a:pt x="112840" y="78638"/>
                    <a:pt x="108215" y="78638"/>
                  </a:cubicBezTo>
                  <a:cubicBezTo>
                    <a:pt x="107300" y="78638"/>
                    <a:pt x="106232" y="78133"/>
                    <a:pt x="105316" y="77352"/>
                  </a:cubicBezTo>
                  <a:lnTo>
                    <a:pt x="105316" y="105539"/>
                  </a:lnTo>
                  <a:lnTo>
                    <a:pt x="101561" y="105539"/>
                  </a:lnTo>
                  <a:lnTo>
                    <a:pt x="101561" y="34797"/>
                  </a:lnTo>
                  <a:cubicBezTo>
                    <a:pt x="101561" y="30757"/>
                    <a:pt x="101607" y="27360"/>
                    <a:pt x="101690" y="23641"/>
                  </a:cubicBezTo>
                  <a:cubicBezTo>
                    <a:pt x="103380" y="19739"/>
                    <a:pt x="105692" y="18133"/>
                    <a:pt x="107758" y="18133"/>
                  </a:cubicBezTo>
                  <a:cubicBezTo>
                    <a:pt x="112805" y="18133"/>
                    <a:pt x="114906" y="25248"/>
                    <a:pt x="114906" y="48385"/>
                  </a:cubicBezTo>
                  <a:close/>
                  <a:moveTo>
                    <a:pt x="111150" y="48385"/>
                  </a:moveTo>
                  <a:cubicBezTo>
                    <a:pt x="111150" y="38699"/>
                    <a:pt x="111021" y="29609"/>
                    <a:pt x="107805" y="29609"/>
                  </a:cubicBezTo>
                  <a:cubicBezTo>
                    <a:pt x="106971" y="29609"/>
                    <a:pt x="106021" y="30114"/>
                    <a:pt x="105446" y="31216"/>
                  </a:cubicBezTo>
                  <a:cubicBezTo>
                    <a:pt x="105363" y="33649"/>
                    <a:pt x="105363" y="36587"/>
                    <a:pt x="105363" y="39158"/>
                  </a:cubicBezTo>
                  <a:lnTo>
                    <a:pt x="105363" y="65830"/>
                  </a:lnTo>
                  <a:cubicBezTo>
                    <a:pt x="105985" y="66656"/>
                    <a:pt x="106807" y="67161"/>
                    <a:pt x="107464" y="67161"/>
                  </a:cubicBezTo>
                  <a:cubicBezTo>
                    <a:pt x="111021" y="67161"/>
                    <a:pt x="111150" y="59219"/>
                    <a:pt x="111150" y="48385"/>
                  </a:cubicBezTo>
                  <a:close/>
                  <a:moveTo>
                    <a:pt x="34213" y="103244"/>
                  </a:moveTo>
                  <a:lnTo>
                    <a:pt x="34213" y="110359"/>
                  </a:lnTo>
                  <a:cubicBezTo>
                    <a:pt x="34213" y="111369"/>
                    <a:pt x="34213" y="112149"/>
                    <a:pt x="34178" y="113114"/>
                  </a:cubicBezTo>
                  <a:cubicBezTo>
                    <a:pt x="33720" y="114123"/>
                    <a:pt x="33145" y="114445"/>
                    <a:pt x="32476" y="114445"/>
                  </a:cubicBezTo>
                  <a:cubicBezTo>
                    <a:pt x="31408" y="114445"/>
                    <a:pt x="30950" y="112976"/>
                    <a:pt x="30950" y="109716"/>
                  </a:cubicBezTo>
                  <a:cubicBezTo>
                    <a:pt x="30950" y="106962"/>
                    <a:pt x="31244" y="105355"/>
                    <a:pt x="31983" y="104850"/>
                  </a:cubicBezTo>
                  <a:cubicBezTo>
                    <a:pt x="32441" y="104529"/>
                    <a:pt x="32969" y="104529"/>
                    <a:pt x="33556" y="104391"/>
                  </a:cubicBezTo>
                  <a:lnTo>
                    <a:pt x="33556" y="104070"/>
                  </a:lnTo>
                  <a:cubicBezTo>
                    <a:pt x="33556" y="101637"/>
                    <a:pt x="33309" y="100673"/>
                    <a:pt x="32605" y="100673"/>
                  </a:cubicBezTo>
                  <a:cubicBezTo>
                    <a:pt x="32147" y="100673"/>
                    <a:pt x="31654" y="100811"/>
                    <a:pt x="31244" y="101132"/>
                  </a:cubicBezTo>
                  <a:lnTo>
                    <a:pt x="31197" y="99204"/>
                  </a:lnTo>
                  <a:cubicBezTo>
                    <a:pt x="31654" y="98882"/>
                    <a:pt x="32112" y="98699"/>
                    <a:pt x="32687" y="98699"/>
                  </a:cubicBezTo>
                  <a:cubicBezTo>
                    <a:pt x="33509" y="98561"/>
                    <a:pt x="34213" y="99387"/>
                    <a:pt x="34213" y="103244"/>
                  </a:cubicBezTo>
                  <a:close/>
                  <a:moveTo>
                    <a:pt x="33556" y="106319"/>
                  </a:moveTo>
                  <a:cubicBezTo>
                    <a:pt x="33145" y="106319"/>
                    <a:pt x="32605" y="106503"/>
                    <a:pt x="32230" y="106641"/>
                  </a:cubicBezTo>
                  <a:cubicBezTo>
                    <a:pt x="31819" y="106962"/>
                    <a:pt x="31607" y="107605"/>
                    <a:pt x="31607" y="109579"/>
                  </a:cubicBezTo>
                  <a:cubicBezTo>
                    <a:pt x="31607" y="111690"/>
                    <a:pt x="31901" y="112333"/>
                    <a:pt x="32558" y="112333"/>
                  </a:cubicBezTo>
                  <a:cubicBezTo>
                    <a:pt x="32852" y="112333"/>
                    <a:pt x="33227" y="112149"/>
                    <a:pt x="33509" y="111690"/>
                  </a:cubicBezTo>
                  <a:cubicBezTo>
                    <a:pt x="33509" y="111048"/>
                    <a:pt x="33509" y="110038"/>
                    <a:pt x="33509" y="109395"/>
                  </a:cubicBezTo>
                  <a:lnTo>
                    <a:pt x="33509" y="106319"/>
                  </a:lnTo>
                  <a:lnTo>
                    <a:pt x="33556" y="106319"/>
                  </a:lnTo>
                  <a:close/>
                  <a:moveTo>
                    <a:pt x="37112" y="98561"/>
                  </a:moveTo>
                  <a:cubicBezTo>
                    <a:pt x="36361" y="98561"/>
                    <a:pt x="35786" y="99020"/>
                    <a:pt x="35328" y="99846"/>
                  </a:cubicBezTo>
                  <a:cubicBezTo>
                    <a:pt x="35328" y="100811"/>
                    <a:pt x="35293" y="101637"/>
                    <a:pt x="35293" y="102601"/>
                  </a:cubicBezTo>
                  <a:lnTo>
                    <a:pt x="35293" y="114261"/>
                  </a:lnTo>
                  <a:lnTo>
                    <a:pt x="35950" y="114261"/>
                  </a:lnTo>
                  <a:lnTo>
                    <a:pt x="35950" y="103565"/>
                  </a:lnTo>
                  <a:cubicBezTo>
                    <a:pt x="35950" y="102922"/>
                    <a:pt x="35950" y="101958"/>
                    <a:pt x="35950" y="101315"/>
                  </a:cubicBezTo>
                  <a:cubicBezTo>
                    <a:pt x="36161" y="100994"/>
                    <a:pt x="36572" y="100673"/>
                    <a:pt x="36854" y="100673"/>
                  </a:cubicBezTo>
                  <a:cubicBezTo>
                    <a:pt x="37769" y="100673"/>
                    <a:pt x="37887" y="101775"/>
                    <a:pt x="37887" y="104529"/>
                  </a:cubicBezTo>
                  <a:lnTo>
                    <a:pt x="37887" y="114123"/>
                  </a:lnTo>
                  <a:lnTo>
                    <a:pt x="38556" y="114123"/>
                  </a:lnTo>
                  <a:lnTo>
                    <a:pt x="38556" y="104070"/>
                  </a:lnTo>
                  <a:cubicBezTo>
                    <a:pt x="38638" y="100994"/>
                    <a:pt x="38474" y="98561"/>
                    <a:pt x="37112" y="98561"/>
                  </a:cubicBezTo>
                  <a:close/>
                  <a:moveTo>
                    <a:pt x="44741" y="103244"/>
                  </a:moveTo>
                  <a:lnTo>
                    <a:pt x="44741" y="110359"/>
                  </a:lnTo>
                  <a:cubicBezTo>
                    <a:pt x="44741" y="111369"/>
                    <a:pt x="44741" y="112149"/>
                    <a:pt x="44694" y="113114"/>
                  </a:cubicBezTo>
                  <a:cubicBezTo>
                    <a:pt x="44248" y="114123"/>
                    <a:pt x="43673" y="114445"/>
                    <a:pt x="43016" y="114445"/>
                  </a:cubicBezTo>
                  <a:cubicBezTo>
                    <a:pt x="41936" y="114445"/>
                    <a:pt x="41490" y="112976"/>
                    <a:pt x="41490" y="109716"/>
                  </a:cubicBezTo>
                  <a:cubicBezTo>
                    <a:pt x="41490" y="106962"/>
                    <a:pt x="41772" y="105355"/>
                    <a:pt x="42523" y="104850"/>
                  </a:cubicBezTo>
                  <a:cubicBezTo>
                    <a:pt x="42981" y="104529"/>
                    <a:pt x="43509" y="104529"/>
                    <a:pt x="44084" y="104391"/>
                  </a:cubicBezTo>
                  <a:lnTo>
                    <a:pt x="44084" y="104070"/>
                  </a:lnTo>
                  <a:cubicBezTo>
                    <a:pt x="44084" y="101637"/>
                    <a:pt x="43838" y="100673"/>
                    <a:pt x="43145" y="100673"/>
                  </a:cubicBezTo>
                  <a:cubicBezTo>
                    <a:pt x="42687" y="100673"/>
                    <a:pt x="42194" y="100811"/>
                    <a:pt x="41772" y="101132"/>
                  </a:cubicBezTo>
                  <a:lnTo>
                    <a:pt x="41737" y="99204"/>
                  </a:lnTo>
                  <a:cubicBezTo>
                    <a:pt x="42194" y="98882"/>
                    <a:pt x="42640" y="98699"/>
                    <a:pt x="43227" y="98699"/>
                  </a:cubicBezTo>
                  <a:cubicBezTo>
                    <a:pt x="44084" y="98561"/>
                    <a:pt x="44741" y="99387"/>
                    <a:pt x="44741" y="103244"/>
                  </a:cubicBezTo>
                  <a:close/>
                  <a:moveTo>
                    <a:pt x="44084" y="106319"/>
                  </a:moveTo>
                  <a:cubicBezTo>
                    <a:pt x="43673" y="106319"/>
                    <a:pt x="43180" y="106503"/>
                    <a:pt x="42769" y="106641"/>
                  </a:cubicBezTo>
                  <a:cubicBezTo>
                    <a:pt x="42359" y="106962"/>
                    <a:pt x="42147" y="107605"/>
                    <a:pt x="42147" y="109579"/>
                  </a:cubicBezTo>
                  <a:cubicBezTo>
                    <a:pt x="42147" y="111690"/>
                    <a:pt x="42441" y="112333"/>
                    <a:pt x="43098" y="112333"/>
                  </a:cubicBezTo>
                  <a:cubicBezTo>
                    <a:pt x="43392" y="112333"/>
                    <a:pt x="43755" y="112149"/>
                    <a:pt x="44037" y="111690"/>
                  </a:cubicBezTo>
                  <a:cubicBezTo>
                    <a:pt x="44037" y="111048"/>
                    <a:pt x="44037" y="110038"/>
                    <a:pt x="44037" y="109395"/>
                  </a:cubicBezTo>
                  <a:lnTo>
                    <a:pt x="44037" y="106319"/>
                  </a:lnTo>
                  <a:lnTo>
                    <a:pt x="44084" y="106319"/>
                  </a:lnTo>
                  <a:close/>
                  <a:moveTo>
                    <a:pt x="47676" y="112149"/>
                  </a:moveTo>
                  <a:cubicBezTo>
                    <a:pt x="46478" y="112149"/>
                    <a:pt x="46431" y="110221"/>
                    <a:pt x="46431" y="106319"/>
                  </a:cubicBezTo>
                  <a:cubicBezTo>
                    <a:pt x="46431" y="102096"/>
                    <a:pt x="46561" y="100673"/>
                    <a:pt x="47676" y="100673"/>
                  </a:cubicBezTo>
                  <a:cubicBezTo>
                    <a:pt x="47875" y="100673"/>
                    <a:pt x="48133" y="100811"/>
                    <a:pt x="48333" y="100994"/>
                  </a:cubicBezTo>
                  <a:lnTo>
                    <a:pt x="48380" y="99020"/>
                  </a:lnTo>
                  <a:cubicBezTo>
                    <a:pt x="48133" y="98699"/>
                    <a:pt x="47793" y="98561"/>
                    <a:pt x="47429" y="98561"/>
                  </a:cubicBezTo>
                  <a:cubicBezTo>
                    <a:pt x="45985" y="98561"/>
                    <a:pt x="45692" y="101315"/>
                    <a:pt x="45692" y="106319"/>
                  </a:cubicBezTo>
                  <a:cubicBezTo>
                    <a:pt x="45692" y="110680"/>
                    <a:pt x="45938" y="114445"/>
                    <a:pt x="47265" y="114445"/>
                  </a:cubicBezTo>
                  <a:cubicBezTo>
                    <a:pt x="47711" y="114445"/>
                    <a:pt x="48051" y="114261"/>
                    <a:pt x="48380" y="113940"/>
                  </a:cubicBezTo>
                  <a:lnTo>
                    <a:pt x="48298" y="111828"/>
                  </a:lnTo>
                  <a:cubicBezTo>
                    <a:pt x="48133" y="112012"/>
                    <a:pt x="47875" y="112149"/>
                    <a:pt x="47676" y="112149"/>
                  </a:cubicBezTo>
                  <a:close/>
                  <a:moveTo>
                    <a:pt x="52629" y="98699"/>
                  </a:moveTo>
                  <a:lnTo>
                    <a:pt x="51889" y="98699"/>
                  </a:lnTo>
                  <a:lnTo>
                    <a:pt x="50985" y="104208"/>
                  </a:lnTo>
                  <a:lnTo>
                    <a:pt x="50070" y="98699"/>
                  </a:lnTo>
                  <a:lnTo>
                    <a:pt x="49284" y="98699"/>
                  </a:lnTo>
                  <a:lnTo>
                    <a:pt x="50610" y="106182"/>
                  </a:lnTo>
                  <a:lnTo>
                    <a:pt x="49201" y="114261"/>
                  </a:lnTo>
                  <a:lnTo>
                    <a:pt x="49953" y="114261"/>
                  </a:lnTo>
                  <a:lnTo>
                    <a:pt x="50985" y="108293"/>
                  </a:lnTo>
                  <a:lnTo>
                    <a:pt x="52018" y="114261"/>
                  </a:lnTo>
                  <a:lnTo>
                    <a:pt x="52793" y="114261"/>
                  </a:lnTo>
                  <a:lnTo>
                    <a:pt x="51396" y="106182"/>
                  </a:lnTo>
                  <a:lnTo>
                    <a:pt x="52629" y="98699"/>
                  </a:lnTo>
                  <a:close/>
                  <a:moveTo>
                    <a:pt x="53579" y="114261"/>
                  </a:moveTo>
                  <a:lnTo>
                    <a:pt x="54284" y="114261"/>
                  </a:lnTo>
                  <a:lnTo>
                    <a:pt x="54284" y="98699"/>
                  </a:lnTo>
                  <a:lnTo>
                    <a:pt x="53579" y="98699"/>
                  </a:lnTo>
                  <a:lnTo>
                    <a:pt x="53579" y="114261"/>
                  </a:lnTo>
                  <a:close/>
                  <a:moveTo>
                    <a:pt x="53920" y="92547"/>
                  </a:moveTo>
                  <a:cubicBezTo>
                    <a:pt x="53591" y="92547"/>
                    <a:pt x="53497" y="93052"/>
                    <a:pt x="53497" y="94338"/>
                  </a:cubicBezTo>
                  <a:cubicBezTo>
                    <a:pt x="53497" y="95623"/>
                    <a:pt x="53591" y="96128"/>
                    <a:pt x="53920" y="96128"/>
                  </a:cubicBezTo>
                  <a:cubicBezTo>
                    <a:pt x="54260" y="96128"/>
                    <a:pt x="54330" y="95623"/>
                    <a:pt x="54330" y="94338"/>
                  </a:cubicBezTo>
                  <a:cubicBezTo>
                    <a:pt x="54330" y="93052"/>
                    <a:pt x="54260" y="92547"/>
                    <a:pt x="53920" y="92547"/>
                  </a:cubicBezTo>
                  <a:close/>
                  <a:moveTo>
                    <a:pt x="58744" y="106503"/>
                  </a:moveTo>
                  <a:cubicBezTo>
                    <a:pt x="58744" y="112195"/>
                    <a:pt x="58309" y="114445"/>
                    <a:pt x="57018" y="114445"/>
                  </a:cubicBezTo>
                  <a:cubicBezTo>
                    <a:pt x="55739" y="114445"/>
                    <a:pt x="55281" y="112333"/>
                    <a:pt x="55281" y="106503"/>
                  </a:cubicBezTo>
                  <a:cubicBezTo>
                    <a:pt x="55281" y="100673"/>
                    <a:pt x="55727" y="98561"/>
                    <a:pt x="57018" y="98561"/>
                  </a:cubicBezTo>
                  <a:cubicBezTo>
                    <a:pt x="58298" y="98561"/>
                    <a:pt x="58744" y="100856"/>
                    <a:pt x="58744" y="106503"/>
                  </a:cubicBezTo>
                  <a:close/>
                  <a:moveTo>
                    <a:pt x="58051" y="106503"/>
                  </a:moveTo>
                  <a:cubicBezTo>
                    <a:pt x="58051" y="102142"/>
                    <a:pt x="57793" y="100673"/>
                    <a:pt x="56971" y="100673"/>
                  </a:cubicBezTo>
                  <a:cubicBezTo>
                    <a:pt x="56150" y="100673"/>
                    <a:pt x="55903" y="101820"/>
                    <a:pt x="55903" y="106503"/>
                  </a:cubicBezTo>
                  <a:cubicBezTo>
                    <a:pt x="55903" y="111231"/>
                    <a:pt x="56150" y="112333"/>
                    <a:pt x="56971" y="112333"/>
                  </a:cubicBezTo>
                  <a:cubicBezTo>
                    <a:pt x="57793" y="112149"/>
                    <a:pt x="58051" y="110910"/>
                    <a:pt x="58051" y="106503"/>
                  </a:cubicBezTo>
                  <a:close/>
                  <a:moveTo>
                    <a:pt x="63791" y="98561"/>
                  </a:moveTo>
                  <a:cubicBezTo>
                    <a:pt x="63298" y="98561"/>
                    <a:pt x="62793" y="99020"/>
                    <a:pt x="62429" y="99709"/>
                  </a:cubicBezTo>
                  <a:cubicBezTo>
                    <a:pt x="62218" y="99020"/>
                    <a:pt x="61889" y="98561"/>
                    <a:pt x="61431" y="98561"/>
                  </a:cubicBezTo>
                  <a:cubicBezTo>
                    <a:pt x="60856" y="98561"/>
                    <a:pt x="60234" y="99020"/>
                    <a:pt x="59776" y="99846"/>
                  </a:cubicBezTo>
                  <a:cubicBezTo>
                    <a:pt x="59776" y="100811"/>
                    <a:pt x="59741" y="101637"/>
                    <a:pt x="59741" y="102601"/>
                  </a:cubicBezTo>
                  <a:lnTo>
                    <a:pt x="59741" y="114261"/>
                  </a:lnTo>
                  <a:lnTo>
                    <a:pt x="60399" y="114261"/>
                  </a:lnTo>
                  <a:lnTo>
                    <a:pt x="60399" y="103565"/>
                  </a:lnTo>
                  <a:cubicBezTo>
                    <a:pt x="60399" y="102922"/>
                    <a:pt x="60399" y="101958"/>
                    <a:pt x="60399" y="101315"/>
                  </a:cubicBezTo>
                  <a:cubicBezTo>
                    <a:pt x="60610" y="100994"/>
                    <a:pt x="60938" y="100673"/>
                    <a:pt x="61185" y="100673"/>
                  </a:cubicBezTo>
                  <a:cubicBezTo>
                    <a:pt x="61936" y="100673"/>
                    <a:pt x="62100" y="101958"/>
                    <a:pt x="62100" y="104529"/>
                  </a:cubicBezTo>
                  <a:lnTo>
                    <a:pt x="62100" y="114261"/>
                  </a:lnTo>
                  <a:lnTo>
                    <a:pt x="62758" y="114261"/>
                  </a:lnTo>
                  <a:lnTo>
                    <a:pt x="62758" y="104208"/>
                  </a:lnTo>
                  <a:cubicBezTo>
                    <a:pt x="62758" y="103244"/>
                    <a:pt x="62758" y="102463"/>
                    <a:pt x="62676" y="101637"/>
                  </a:cubicBezTo>
                  <a:cubicBezTo>
                    <a:pt x="62969" y="100994"/>
                    <a:pt x="63333" y="100811"/>
                    <a:pt x="63544" y="100811"/>
                  </a:cubicBezTo>
                  <a:cubicBezTo>
                    <a:pt x="64284" y="100811"/>
                    <a:pt x="64448" y="102096"/>
                    <a:pt x="64448" y="104713"/>
                  </a:cubicBezTo>
                  <a:lnTo>
                    <a:pt x="64448" y="114445"/>
                  </a:lnTo>
                  <a:lnTo>
                    <a:pt x="65117" y="114445"/>
                  </a:lnTo>
                  <a:lnTo>
                    <a:pt x="65117" y="104391"/>
                  </a:lnTo>
                  <a:cubicBezTo>
                    <a:pt x="65152" y="101132"/>
                    <a:pt x="64988" y="98561"/>
                    <a:pt x="63791" y="98561"/>
                  </a:cubicBezTo>
                  <a:close/>
                  <a:moveTo>
                    <a:pt x="70117" y="112149"/>
                  </a:moveTo>
                  <a:cubicBezTo>
                    <a:pt x="68920" y="112149"/>
                    <a:pt x="68873" y="110221"/>
                    <a:pt x="68873" y="106319"/>
                  </a:cubicBezTo>
                  <a:cubicBezTo>
                    <a:pt x="68873" y="102096"/>
                    <a:pt x="69002" y="100673"/>
                    <a:pt x="70117" y="100673"/>
                  </a:cubicBezTo>
                  <a:cubicBezTo>
                    <a:pt x="70316" y="100673"/>
                    <a:pt x="70563" y="100811"/>
                    <a:pt x="70774" y="100994"/>
                  </a:cubicBezTo>
                  <a:lnTo>
                    <a:pt x="70821" y="99020"/>
                  </a:lnTo>
                  <a:cubicBezTo>
                    <a:pt x="70563" y="98699"/>
                    <a:pt x="70234" y="98561"/>
                    <a:pt x="69870" y="98561"/>
                  </a:cubicBezTo>
                  <a:cubicBezTo>
                    <a:pt x="68415" y="98561"/>
                    <a:pt x="68133" y="101315"/>
                    <a:pt x="68133" y="106319"/>
                  </a:cubicBezTo>
                  <a:cubicBezTo>
                    <a:pt x="68133" y="110680"/>
                    <a:pt x="68380" y="114445"/>
                    <a:pt x="69694" y="114445"/>
                  </a:cubicBezTo>
                  <a:cubicBezTo>
                    <a:pt x="70152" y="114445"/>
                    <a:pt x="70481" y="114261"/>
                    <a:pt x="70821" y="113940"/>
                  </a:cubicBezTo>
                  <a:lnTo>
                    <a:pt x="70727" y="111828"/>
                  </a:lnTo>
                  <a:cubicBezTo>
                    <a:pt x="70563" y="112012"/>
                    <a:pt x="70316" y="112149"/>
                    <a:pt x="70117" y="112149"/>
                  </a:cubicBezTo>
                  <a:close/>
                  <a:moveTo>
                    <a:pt x="74988" y="106503"/>
                  </a:moveTo>
                  <a:cubicBezTo>
                    <a:pt x="74988" y="112195"/>
                    <a:pt x="74530" y="114445"/>
                    <a:pt x="73251" y="114445"/>
                  </a:cubicBezTo>
                  <a:cubicBezTo>
                    <a:pt x="71971" y="114445"/>
                    <a:pt x="71514" y="112333"/>
                    <a:pt x="71514" y="106503"/>
                  </a:cubicBezTo>
                  <a:cubicBezTo>
                    <a:pt x="71514" y="100673"/>
                    <a:pt x="71971" y="98561"/>
                    <a:pt x="73251" y="98561"/>
                  </a:cubicBezTo>
                  <a:cubicBezTo>
                    <a:pt x="74530" y="98561"/>
                    <a:pt x="74988" y="100856"/>
                    <a:pt x="74988" y="106503"/>
                  </a:cubicBezTo>
                  <a:close/>
                  <a:moveTo>
                    <a:pt x="74330" y="106503"/>
                  </a:moveTo>
                  <a:cubicBezTo>
                    <a:pt x="74330" y="102142"/>
                    <a:pt x="74084" y="100673"/>
                    <a:pt x="73251" y="100673"/>
                  </a:cubicBezTo>
                  <a:cubicBezTo>
                    <a:pt x="72429" y="100673"/>
                    <a:pt x="72183" y="101820"/>
                    <a:pt x="72183" y="106503"/>
                  </a:cubicBezTo>
                  <a:cubicBezTo>
                    <a:pt x="72183" y="111231"/>
                    <a:pt x="72429" y="112333"/>
                    <a:pt x="73251" y="112333"/>
                  </a:cubicBezTo>
                  <a:cubicBezTo>
                    <a:pt x="74084" y="112149"/>
                    <a:pt x="74330" y="110910"/>
                    <a:pt x="74330" y="106503"/>
                  </a:cubicBezTo>
                  <a:close/>
                  <a:moveTo>
                    <a:pt x="80035" y="98561"/>
                  </a:moveTo>
                  <a:cubicBezTo>
                    <a:pt x="79530" y="98561"/>
                    <a:pt x="79037" y="99020"/>
                    <a:pt x="78661" y="99709"/>
                  </a:cubicBezTo>
                  <a:cubicBezTo>
                    <a:pt x="78462" y="99020"/>
                    <a:pt x="78133" y="98561"/>
                    <a:pt x="77676" y="98561"/>
                  </a:cubicBezTo>
                  <a:cubicBezTo>
                    <a:pt x="77100" y="98561"/>
                    <a:pt x="76478" y="99020"/>
                    <a:pt x="76021" y="99846"/>
                  </a:cubicBezTo>
                  <a:cubicBezTo>
                    <a:pt x="76021" y="100811"/>
                    <a:pt x="75985" y="101637"/>
                    <a:pt x="75985" y="102601"/>
                  </a:cubicBezTo>
                  <a:lnTo>
                    <a:pt x="75985" y="114261"/>
                  </a:lnTo>
                  <a:lnTo>
                    <a:pt x="76643" y="114261"/>
                  </a:lnTo>
                  <a:lnTo>
                    <a:pt x="76643" y="103565"/>
                  </a:lnTo>
                  <a:cubicBezTo>
                    <a:pt x="76643" y="102922"/>
                    <a:pt x="76643" y="101958"/>
                    <a:pt x="76643" y="101315"/>
                  </a:cubicBezTo>
                  <a:cubicBezTo>
                    <a:pt x="76854" y="100994"/>
                    <a:pt x="77183" y="100673"/>
                    <a:pt x="77429" y="100673"/>
                  </a:cubicBezTo>
                  <a:cubicBezTo>
                    <a:pt x="78169" y="100673"/>
                    <a:pt x="78333" y="101958"/>
                    <a:pt x="78333" y="104529"/>
                  </a:cubicBezTo>
                  <a:lnTo>
                    <a:pt x="78333" y="114261"/>
                  </a:lnTo>
                  <a:lnTo>
                    <a:pt x="79002" y="114261"/>
                  </a:lnTo>
                  <a:lnTo>
                    <a:pt x="79002" y="104208"/>
                  </a:lnTo>
                  <a:cubicBezTo>
                    <a:pt x="79002" y="103244"/>
                    <a:pt x="79002" y="102463"/>
                    <a:pt x="78920" y="101637"/>
                  </a:cubicBezTo>
                  <a:cubicBezTo>
                    <a:pt x="79201" y="100994"/>
                    <a:pt x="79577" y="100811"/>
                    <a:pt x="79788" y="100811"/>
                  </a:cubicBezTo>
                  <a:cubicBezTo>
                    <a:pt x="80528" y="100811"/>
                    <a:pt x="80692" y="102096"/>
                    <a:pt x="80692" y="104713"/>
                  </a:cubicBezTo>
                  <a:lnTo>
                    <a:pt x="80692" y="114445"/>
                  </a:lnTo>
                  <a:lnTo>
                    <a:pt x="81349" y="114445"/>
                  </a:lnTo>
                  <a:lnTo>
                    <a:pt x="81349" y="104391"/>
                  </a:lnTo>
                  <a:cubicBezTo>
                    <a:pt x="81431" y="101132"/>
                    <a:pt x="81267" y="98561"/>
                    <a:pt x="80035" y="98561"/>
                  </a:cubicBezTo>
                  <a:close/>
                  <a:moveTo>
                    <a:pt x="85938" y="106503"/>
                  </a:moveTo>
                  <a:cubicBezTo>
                    <a:pt x="85938" y="112471"/>
                    <a:pt x="85446" y="114445"/>
                    <a:pt x="84248" y="114445"/>
                  </a:cubicBezTo>
                  <a:cubicBezTo>
                    <a:pt x="83920" y="114445"/>
                    <a:pt x="83579" y="114261"/>
                    <a:pt x="83251" y="113940"/>
                  </a:cubicBezTo>
                  <a:lnTo>
                    <a:pt x="83251" y="119954"/>
                  </a:lnTo>
                  <a:lnTo>
                    <a:pt x="82593" y="119954"/>
                  </a:lnTo>
                  <a:lnTo>
                    <a:pt x="82593" y="102601"/>
                  </a:lnTo>
                  <a:cubicBezTo>
                    <a:pt x="82593" y="101637"/>
                    <a:pt x="82593" y="100811"/>
                    <a:pt x="82629" y="99846"/>
                  </a:cubicBezTo>
                  <a:cubicBezTo>
                    <a:pt x="83086" y="98882"/>
                    <a:pt x="83626" y="98561"/>
                    <a:pt x="84166" y="98561"/>
                  </a:cubicBezTo>
                  <a:cubicBezTo>
                    <a:pt x="85399" y="98561"/>
                    <a:pt x="85938" y="100351"/>
                    <a:pt x="85938" y="106503"/>
                  </a:cubicBezTo>
                  <a:close/>
                  <a:moveTo>
                    <a:pt x="85234" y="106503"/>
                  </a:moveTo>
                  <a:cubicBezTo>
                    <a:pt x="85234" y="102922"/>
                    <a:pt x="85070" y="100673"/>
                    <a:pt x="84119" y="100673"/>
                  </a:cubicBezTo>
                  <a:cubicBezTo>
                    <a:pt x="83838" y="100673"/>
                    <a:pt x="83497" y="100811"/>
                    <a:pt x="83298" y="101315"/>
                  </a:cubicBezTo>
                  <a:cubicBezTo>
                    <a:pt x="83298" y="101958"/>
                    <a:pt x="83298" y="102922"/>
                    <a:pt x="83298" y="103565"/>
                  </a:cubicBezTo>
                  <a:lnTo>
                    <a:pt x="83298" y="111828"/>
                  </a:lnTo>
                  <a:cubicBezTo>
                    <a:pt x="83497" y="112149"/>
                    <a:pt x="83838" y="112333"/>
                    <a:pt x="84084" y="112333"/>
                  </a:cubicBezTo>
                  <a:cubicBezTo>
                    <a:pt x="85117" y="112333"/>
                    <a:pt x="85234" y="110221"/>
                    <a:pt x="85234" y="106503"/>
                  </a:cubicBezTo>
                  <a:close/>
                  <a:moveTo>
                    <a:pt x="89953" y="103244"/>
                  </a:moveTo>
                  <a:lnTo>
                    <a:pt x="89953" y="110359"/>
                  </a:lnTo>
                  <a:cubicBezTo>
                    <a:pt x="89953" y="111369"/>
                    <a:pt x="89953" y="112149"/>
                    <a:pt x="89906" y="113114"/>
                  </a:cubicBezTo>
                  <a:cubicBezTo>
                    <a:pt x="89448" y="114123"/>
                    <a:pt x="88873" y="114445"/>
                    <a:pt x="88215" y="114445"/>
                  </a:cubicBezTo>
                  <a:cubicBezTo>
                    <a:pt x="87136" y="114445"/>
                    <a:pt x="86678" y="112976"/>
                    <a:pt x="86678" y="109716"/>
                  </a:cubicBezTo>
                  <a:cubicBezTo>
                    <a:pt x="86678" y="106962"/>
                    <a:pt x="86971" y="105355"/>
                    <a:pt x="87723" y="104850"/>
                  </a:cubicBezTo>
                  <a:cubicBezTo>
                    <a:pt x="88169" y="104529"/>
                    <a:pt x="88708" y="104529"/>
                    <a:pt x="89284" y="104391"/>
                  </a:cubicBezTo>
                  <a:lnTo>
                    <a:pt x="89284" y="104070"/>
                  </a:lnTo>
                  <a:cubicBezTo>
                    <a:pt x="89284" y="101637"/>
                    <a:pt x="89037" y="100673"/>
                    <a:pt x="88333" y="100673"/>
                  </a:cubicBezTo>
                  <a:cubicBezTo>
                    <a:pt x="87887" y="100673"/>
                    <a:pt x="87382" y="100811"/>
                    <a:pt x="86971" y="101132"/>
                  </a:cubicBezTo>
                  <a:lnTo>
                    <a:pt x="86936" y="99204"/>
                  </a:lnTo>
                  <a:cubicBezTo>
                    <a:pt x="87382" y="98882"/>
                    <a:pt x="87840" y="98699"/>
                    <a:pt x="88415" y="98699"/>
                  </a:cubicBezTo>
                  <a:cubicBezTo>
                    <a:pt x="89284" y="98561"/>
                    <a:pt x="89953" y="99387"/>
                    <a:pt x="89953" y="103244"/>
                  </a:cubicBezTo>
                  <a:close/>
                  <a:moveTo>
                    <a:pt x="89284" y="106319"/>
                  </a:moveTo>
                  <a:cubicBezTo>
                    <a:pt x="88873" y="106319"/>
                    <a:pt x="88333" y="106503"/>
                    <a:pt x="87969" y="106641"/>
                  </a:cubicBezTo>
                  <a:cubicBezTo>
                    <a:pt x="87546" y="106962"/>
                    <a:pt x="87347" y="107605"/>
                    <a:pt x="87347" y="109579"/>
                  </a:cubicBezTo>
                  <a:cubicBezTo>
                    <a:pt x="87347" y="111690"/>
                    <a:pt x="87629" y="112333"/>
                    <a:pt x="88298" y="112333"/>
                  </a:cubicBezTo>
                  <a:cubicBezTo>
                    <a:pt x="88579" y="112333"/>
                    <a:pt x="88955" y="112149"/>
                    <a:pt x="89248" y="111690"/>
                  </a:cubicBezTo>
                  <a:cubicBezTo>
                    <a:pt x="89248" y="111048"/>
                    <a:pt x="89248" y="110038"/>
                    <a:pt x="89248" y="109395"/>
                  </a:cubicBezTo>
                  <a:lnTo>
                    <a:pt x="89248" y="106319"/>
                  </a:lnTo>
                  <a:lnTo>
                    <a:pt x="89284" y="106319"/>
                  </a:lnTo>
                  <a:close/>
                  <a:moveTo>
                    <a:pt x="92887" y="98561"/>
                  </a:moveTo>
                  <a:cubicBezTo>
                    <a:pt x="92136" y="98561"/>
                    <a:pt x="91561" y="99020"/>
                    <a:pt x="91103" y="99846"/>
                  </a:cubicBezTo>
                  <a:cubicBezTo>
                    <a:pt x="91103" y="100811"/>
                    <a:pt x="91068" y="101637"/>
                    <a:pt x="91068" y="102601"/>
                  </a:cubicBezTo>
                  <a:lnTo>
                    <a:pt x="91068" y="114261"/>
                  </a:lnTo>
                  <a:lnTo>
                    <a:pt x="91725" y="114261"/>
                  </a:lnTo>
                  <a:lnTo>
                    <a:pt x="91725" y="103565"/>
                  </a:lnTo>
                  <a:cubicBezTo>
                    <a:pt x="91725" y="102922"/>
                    <a:pt x="91725" y="101958"/>
                    <a:pt x="91725" y="101315"/>
                  </a:cubicBezTo>
                  <a:cubicBezTo>
                    <a:pt x="91936" y="100994"/>
                    <a:pt x="92347" y="100673"/>
                    <a:pt x="92629" y="100673"/>
                  </a:cubicBezTo>
                  <a:cubicBezTo>
                    <a:pt x="93544" y="100673"/>
                    <a:pt x="93673" y="101775"/>
                    <a:pt x="93673" y="104529"/>
                  </a:cubicBezTo>
                  <a:lnTo>
                    <a:pt x="93673" y="114123"/>
                  </a:lnTo>
                  <a:lnTo>
                    <a:pt x="94330" y="114123"/>
                  </a:lnTo>
                  <a:lnTo>
                    <a:pt x="94330" y="104070"/>
                  </a:lnTo>
                  <a:cubicBezTo>
                    <a:pt x="94366" y="100994"/>
                    <a:pt x="94248" y="98561"/>
                    <a:pt x="92887" y="98561"/>
                  </a:cubicBezTo>
                  <a:close/>
                  <a:moveTo>
                    <a:pt x="96936" y="109716"/>
                  </a:moveTo>
                  <a:lnTo>
                    <a:pt x="95739" y="98699"/>
                  </a:lnTo>
                  <a:lnTo>
                    <a:pt x="94988" y="98699"/>
                  </a:lnTo>
                  <a:lnTo>
                    <a:pt x="96596" y="113114"/>
                  </a:lnTo>
                  <a:lnTo>
                    <a:pt x="95985" y="119954"/>
                  </a:lnTo>
                  <a:lnTo>
                    <a:pt x="96690" y="119954"/>
                  </a:lnTo>
                  <a:lnTo>
                    <a:pt x="98544" y="98699"/>
                  </a:lnTo>
                  <a:lnTo>
                    <a:pt x="97840" y="98699"/>
                  </a:lnTo>
                  <a:lnTo>
                    <a:pt x="96936" y="109716"/>
                  </a:lnTo>
                  <a:close/>
                  <a:moveTo>
                    <a:pt x="119988" y="72807"/>
                  </a:moveTo>
                  <a:cubicBezTo>
                    <a:pt x="119988" y="73634"/>
                    <a:pt x="119953" y="74276"/>
                    <a:pt x="119870" y="74919"/>
                  </a:cubicBezTo>
                  <a:cubicBezTo>
                    <a:pt x="119788" y="75562"/>
                    <a:pt x="119706" y="76067"/>
                    <a:pt x="119577" y="76526"/>
                  </a:cubicBezTo>
                  <a:cubicBezTo>
                    <a:pt x="119448" y="77031"/>
                    <a:pt x="119330" y="77352"/>
                    <a:pt x="119166" y="77674"/>
                  </a:cubicBezTo>
                  <a:cubicBezTo>
                    <a:pt x="119002" y="77995"/>
                    <a:pt x="118838" y="77995"/>
                    <a:pt x="118673" y="77995"/>
                  </a:cubicBezTo>
                  <a:cubicBezTo>
                    <a:pt x="118462" y="77995"/>
                    <a:pt x="118298" y="77811"/>
                    <a:pt x="118133" y="77674"/>
                  </a:cubicBezTo>
                  <a:cubicBezTo>
                    <a:pt x="117969" y="77352"/>
                    <a:pt x="117840" y="77031"/>
                    <a:pt x="117723" y="76526"/>
                  </a:cubicBezTo>
                  <a:cubicBezTo>
                    <a:pt x="117593" y="76067"/>
                    <a:pt x="117511" y="75562"/>
                    <a:pt x="117429" y="74919"/>
                  </a:cubicBezTo>
                  <a:cubicBezTo>
                    <a:pt x="117347" y="74276"/>
                    <a:pt x="117347" y="73634"/>
                    <a:pt x="117347" y="72807"/>
                  </a:cubicBezTo>
                  <a:cubicBezTo>
                    <a:pt x="117347" y="71981"/>
                    <a:pt x="117382" y="71338"/>
                    <a:pt x="117464" y="70696"/>
                  </a:cubicBezTo>
                  <a:cubicBezTo>
                    <a:pt x="117558" y="70053"/>
                    <a:pt x="117640" y="69594"/>
                    <a:pt x="117758" y="69089"/>
                  </a:cubicBezTo>
                  <a:cubicBezTo>
                    <a:pt x="117887" y="68630"/>
                    <a:pt x="118004" y="68263"/>
                    <a:pt x="118169" y="67941"/>
                  </a:cubicBezTo>
                  <a:cubicBezTo>
                    <a:pt x="118333" y="67620"/>
                    <a:pt x="118509" y="67620"/>
                    <a:pt x="118673" y="67620"/>
                  </a:cubicBezTo>
                  <a:cubicBezTo>
                    <a:pt x="118838" y="67620"/>
                    <a:pt x="119002" y="67804"/>
                    <a:pt x="119166" y="67941"/>
                  </a:cubicBezTo>
                  <a:cubicBezTo>
                    <a:pt x="119330" y="68263"/>
                    <a:pt x="119448" y="68584"/>
                    <a:pt x="119577" y="69089"/>
                  </a:cubicBezTo>
                  <a:cubicBezTo>
                    <a:pt x="119706" y="69548"/>
                    <a:pt x="119788" y="70053"/>
                    <a:pt x="119870" y="70696"/>
                  </a:cubicBezTo>
                  <a:cubicBezTo>
                    <a:pt x="119988" y="71338"/>
                    <a:pt x="119988" y="72165"/>
                    <a:pt x="119988" y="72807"/>
                  </a:cubicBezTo>
                  <a:close/>
                  <a:moveTo>
                    <a:pt x="119741" y="72807"/>
                  </a:moveTo>
                  <a:cubicBezTo>
                    <a:pt x="119741" y="72165"/>
                    <a:pt x="119706" y="71522"/>
                    <a:pt x="119659" y="71017"/>
                  </a:cubicBezTo>
                  <a:cubicBezTo>
                    <a:pt x="119624" y="70558"/>
                    <a:pt x="119542" y="70053"/>
                    <a:pt x="119448" y="69732"/>
                  </a:cubicBezTo>
                  <a:cubicBezTo>
                    <a:pt x="119366" y="69410"/>
                    <a:pt x="119248" y="69089"/>
                    <a:pt x="119119" y="68905"/>
                  </a:cubicBezTo>
                  <a:cubicBezTo>
                    <a:pt x="119002" y="68768"/>
                    <a:pt x="118873" y="68584"/>
                    <a:pt x="118708" y="68584"/>
                  </a:cubicBezTo>
                  <a:cubicBezTo>
                    <a:pt x="118544" y="68584"/>
                    <a:pt x="118427" y="68768"/>
                    <a:pt x="118298" y="68905"/>
                  </a:cubicBezTo>
                  <a:cubicBezTo>
                    <a:pt x="118180" y="69089"/>
                    <a:pt x="118051" y="69410"/>
                    <a:pt x="117969" y="69732"/>
                  </a:cubicBezTo>
                  <a:cubicBezTo>
                    <a:pt x="117887" y="70053"/>
                    <a:pt x="117805" y="70558"/>
                    <a:pt x="117758" y="71017"/>
                  </a:cubicBezTo>
                  <a:cubicBezTo>
                    <a:pt x="117723" y="71522"/>
                    <a:pt x="117676" y="72165"/>
                    <a:pt x="117676" y="72807"/>
                  </a:cubicBezTo>
                  <a:cubicBezTo>
                    <a:pt x="117676" y="73450"/>
                    <a:pt x="117723" y="73955"/>
                    <a:pt x="117758" y="74414"/>
                  </a:cubicBezTo>
                  <a:cubicBezTo>
                    <a:pt x="117805" y="74919"/>
                    <a:pt x="117887" y="75378"/>
                    <a:pt x="117969" y="75700"/>
                  </a:cubicBezTo>
                  <a:cubicBezTo>
                    <a:pt x="118051" y="76067"/>
                    <a:pt x="118169" y="76388"/>
                    <a:pt x="118298" y="76710"/>
                  </a:cubicBezTo>
                  <a:cubicBezTo>
                    <a:pt x="118415" y="76847"/>
                    <a:pt x="118591" y="77031"/>
                    <a:pt x="118708" y="77031"/>
                  </a:cubicBezTo>
                  <a:cubicBezTo>
                    <a:pt x="118838" y="77031"/>
                    <a:pt x="119002" y="76893"/>
                    <a:pt x="119119" y="76710"/>
                  </a:cubicBezTo>
                  <a:cubicBezTo>
                    <a:pt x="119248" y="76572"/>
                    <a:pt x="119366" y="76205"/>
                    <a:pt x="119448" y="75883"/>
                  </a:cubicBezTo>
                  <a:cubicBezTo>
                    <a:pt x="119542" y="75562"/>
                    <a:pt x="119624" y="75057"/>
                    <a:pt x="119659" y="74598"/>
                  </a:cubicBezTo>
                  <a:cubicBezTo>
                    <a:pt x="119706" y="74093"/>
                    <a:pt x="119741" y="73450"/>
                    <a:pt x="119741" y="72807"/>
                  </a:cubicBezTo>
                  <a:close/>
                  <a:moveTo>
                    <a:pt x="118920" y="73312"/>
                  </a:moveTo>
                  <a:lnTo>
                    <a:pt x="119330" y="75883"/>
                  </a:lnTo>
                  <a:lnTo>
                    <a:pt x="119037" y="75883"/>
                  </a:lnTo>
                  <a:lnTo>
                    <a:pt x="118673" y="73450"/>
                  </a:lnTo>
                  <a:lnTo>
                    <a:pt x="118415" y="73450"/>
                  </a:lnTo>
                  <a:lnTo>
                    <a:pt x="118415" y="75883"/>
                  </a:lnTo>
                  <a:lnTo>
                    <a:pt x="118169" y="75883"/>
                  </a:lnTo>
                  <a:lnTo>
                    <a:pt x="118169" y="70053"/>
                  </a:lnTo>
                  <a:lnTo>
                    <a:pt x="118755" y="70053"/>
                  </a:lnTo>
                  <a:cubicBezTo>
                    <a:pt x="118920" y="70053"/>
                    <a:pt x="119084" y="70237"/>
                    <a:pt x="119166" y="70374"/>
                  </a:cubicBezTo>
                  <a:cubicBezTo>
                    <a:pt x="119248" y="70696"/>
                    <a:pt x="119284" y="71017"/>
                    <a:pt x="119284" y="71660"/>
                  </a:cubicBezTo>
                  <a:cubicBezTo>
                    <a:pt x="119284" y="72165"/>
                    <a:pt x="119248" y="72624"/>
                    <a:pt x="119166" y="72807"/>
                  </a:cubicBezTo>
                  <a:cubicBezTo>
                    <a:pt x="119119" y="73129"/>
                    <a:pt x="119037" y="73312"/>
                    <a:pt x="118920" y="73312"/>
                  </a:cubicBezTo>
                  <a:close/>
                  <a:moveTo>
                    <a:pt x="118838" y="72486"/>
                  </a:moveTo>
                  <a:cubicBezTo>
                    <a:pt x="118873" y="72486"/>
                    <a:pt x="118920" y="72486"/>
                    <a:pt x="118955" y="72302"/>
                  </a:cubicBezTo>
                  <a:cubicBezTo>
                    <a:pt x="119002" y="72302"/>
                    <a:pt x="119002" y="72165"/>
                    <a:pt x="119037" y="71981"/>
                  </a:cubicBezTo>
                  <a:cubicBezTo>
                    <a:pt x="119037" y="71843"/>
                    <a:pt x="119084" y="71660"/>
                    <a:pt x="119084" y="71522"/>
                  </a:cubicBezTo>
                  <a:cubicBezTo>
                    <a:pt x="119084" y="71338"/>
                    <a:pt x="119084" y="71201"/>
                    <a:pt x="119037" y="71017"/>
                  </a:cubicBezTo>
                  <a:cubicBezTo>
                    <a:pt x="119037" y="70879"/>
                    <a:pt x="119002" y="70879"/>
                    <a:pt x="118955" y="70879"/>
                  </a:cubicBezTo>
                  <a:cubicBezTo>
                    <a:pt x="118920" y="70879"/>
                    <a:pt x="118884" y="70696"/>
                    <a:pt x="118838" y="70696"/>
                  </a:cubicBezTo>
                  <a:cubicBezTo>
                    <a:pt x="118802" y="70696"/>
                    <a:pt x="118755" y="70696"/>
                    <a:pt x="118708" y="70696"/>
                  </a:cubicBezTo>
                  <a:lnTo>
                    <a:pt x="118415" y="70696"/>
                  </a:lnTo>
                  <a:lnTo>
                    <a:pt x="118415" y="72302"/>
                  </a:lnTo>
                  <a:lnTo>
                    <a:pt x="118708" y="72302"/>
                  </a:lnTo>
                  <a:cubicBezTo>
                    <a:pt x="118755" y="72624"/>
                    <a:pt x="118791" y="72486"/>
                    <a:pt x="118838" y="724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Shape 556"/>
            <p:cNvSpPr/>
            <p:nvPr/>
          </p:nvSpPr>
          <p:spPr>
            <a:xfrm>
              <a:off x="1930" y="2022"/>
              <a:ext cx="300" cy="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603" y="0"/>
                  </a:moveTo>
                  <a:cubicBezTo>
                    <a:pt x="66059" y="46639"/>
                    <a:pt x="15841" y="58663"/>
                    <a:pt x="237" y="61700"/>
                  </a:cubicBezTo>
                  <a:cubicBezTo>
                    <a:pt x="237" y="62914"/>
                    <a:pt x="0" y="64251"/>
                    <a:pt x="0" y="65465"/>
                  </a:cubicBezTo>
                  <a:cubicBezTo>
                    <a:pt x="17821" y="77489"/>
                    <a:pt x="62732" y="104939"/>
                    <a:pt x="119920" y="119878"/>
                  </a:cubicBezTo>
                  <a:lnTo>
                    <a:pt x="119920" y="0"/>
                  </a:lnTo>
                  <a:lnTo>
                    <a:pt x="11960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Shape 557"/>
            <p:cNvSpPr/>
            <p:nvPr/>
          </p:nvSpPr>
          <p:spPr>
            <a:xfrm>
              <a:off x="1922" y="1739"/>
              <a:ext cx="300" cy="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22" y="81420"/>
                  </a:moveTo>
                  <a:lnTo>
                    <a:pt x="119922" y="0"/>
                  </a:lnTo>
                  <a:lnTo>
                    <a:pt x="0" y="117575"/>
                  </a:lnTo>
                  <a:cubicBezTo>
                    <a:pt x="544" y="118383"/>
                    <a:pt x="855" y="119191"/>
                    <a:pt x="1088" y="119926"/>
                  </a:cubicBezTo>
                  <a:cubicBezTo>
                    <a:pt x="15631" y="118383"/>
                    <a:pt x="67116" y="110593"/>
                    <a:pt x="119922" y="8142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Shape 558"/>
            <p:cNvSpPr/>
            <p:nvPr/>
          </p:nvSpPr>
          <p:spPr>
            <a:xfrm>
              <a:off x="1894" y="2170"/>
              <a:ext cx="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832" y="0"/>
                  </a:moveTo>
                  <a:cubicBezTo>
                    <a:pt x="5820" y="8432"/>
                    <a:pt x="3305" y="15351"/>
                    <a:pt x="0" y="19027"/>
                  </a:cubicBezTo>
                  <a:cubicBezTo>
                    <a:pt x="1293" y="41945"/>
                    <a:pt x="3808" y="79351"/>
                    <a:pt x="9125" y="119783"/>
                  </a:cubicBezTo>
                  <a:lnTo>
                    <a:pt x="119928" y="119783"/>
                  </a:lnTo>
                  <a:lnTo>
                    <a:pt x="119928" y="99243"/>
                  </a:lnTo>
                  <a:cubicBezTo>
                    <a:pt x="66826" y="72432"/>
                    <a:pt x="24574" y="22270"/>
                    <a:pt x="783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Shape 559"/>
            <p:cNvSpPr/>
            <p:nvPr/>
          </p:nvSpPr>
          <p:spPr>
            <a:xfrm>
              <a:off x="1736" y="2190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252" y="6423"/>
                  </a:moveTo>
                  <a:cubicBezTo>
                    <a:pt x="94018" y="5653"/>
                    <a:pt x="88785" y="2826"/>
                    <a:pt x="84112" y="0"/>
                  </a:cubicBezTo>
                  <a:lnTo>
                    <a:pt x="0" y="119743"/>
                  </a:lnTo>
                  <a:lnTo>
                    <a:pt x="119813" y="119743"/>
                  </a:lnTo>
                  <a:cubicBezTo>
                    <a:pt x="107850" y="74518"/>
                    <a:pt x="101869" y="32633"/>
                    <a:pt x="99252" y="642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2column text">
  <p:cSld name="Title-2column text">
    <p:bg>
      <p:bgPr>
        <a:solidFill>
          <a:schemeClr val="lt1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>
            <a:spLocks noGrp="1"/>
          </p:cNvSpPr>
          <p:nvPr>
            <p:ph type="ftr" idx="11"/>
          </p:nvPr>
        </p:nvSpPr>
        <p:spPr>
          <a:xfrm>
            <a:off x="228600" y="485663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2" name="Shape 562"/>
          <p:cNvSpPr txBox="1">
            <a:spLocks noGrp="1"/>
          </p:cNvSpPr>
          <p:nvPr>
            <p:ph type="sldNum" idx="12"/>
          </p:nvPr>
        </p:nvSpPr>
        <p:spPr>
          <a:xfrm>
            <a:off x="8955104" y="4925378"/>
            <a:ext cx="210300" cy="132900"/>
          </a:xfrm>
          <a:prstGeom prst="rect">
            <a:avLst/>
          </a:prstGeom>
          <a:noFill/>
          <a:ln w="254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27425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3" name="Shape 563"/>
          <p:cNvSpPr txBox="1">
            <a:spLocks noGrp="1"/>
          </p:cNvSpPr>
          <p:nvPr>
            <p:ph type="body" idx="1"/>
          </p:nvPr>
        </p:nvSpPr>
        <p:spPr>
          <a:xfrm>
            <a:off x="228600" y="877490"/>
            <a:ext cx="42678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Merriweather Sans"/>
              <a:buChar char="◦"/>
              <a:defRPr sz="21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4" name="Shape 564"/>
          <p:cNvSpPr txBox="1">
            <a:spLocks noGrp="1"/>
          </p:cNvSpPr>
          <p:nvPr>
            <p:ph type="body" idx="2"/>
          </p:nvPr>
        </p:nvSpPr>
        <p:spPr>
          <a:xfrm>
            <a:off x="4647627" y="877490"/>
            <a:ext cx="42678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Merriweather Sans"/>
              <a:buChar char="◦"/>
              <a:defRPr sz="21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5" name="Shape 565"/>
          <p:cNvSpPr txBox="1">
            <a:spLocks noGrp="1"/>
          </p:cNvSpPr>
          <p:nvPr>
            <p:ph type="title"/>
          </p:nvPr>
        </p:nvSpPr>
        <p:spPr>
          <a:xfrm>
            <a:off x="228600" y="122342"/>
            <a:ext cx="8676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1column text">
  <p:cSld name="Title-1column text">
    <p:bg>
      <p:bgPr>
        <a:solidFill>
          <a:schemeClr val="lt1"/>
        </a:solidFill>
        <a:effectLst/>
      </p:bgPr>
    </p:bg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ftr" idx="11"/>
          </p:nvPr>
        </p:nvSpPr>
        <p:spPr>
          <a:xfrm>
            <a:off x="228600" y="485663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8" name="Shape 568"/>
          <p:cNvSpPr txBox="1">
            <a:spLocks noGrp="1"/>
          </p:cNvSpPr>
          <p:nvPr>
            <p:ph type="sldNum" idx="12"/>
          </p:nvPr>
        </p:nvSpPr>
        <p:spPr>
          <a:xfrm>
            <a:off x="8955104" y="4925378"/>
            <a:ext cx="210300" cy="132900"/>
          </a:xfrm>
          <a:prstGeom prst="rect">
            <a:avLst/>
          </a:prstGeom>
          <a:noFill/>
          <a:ln w="254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27425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9" name="Shape 569"/>
          <p:cNvSpPr txBox="1">
            <a:spLocks noGrp="1"/>
          </p:cNvSpPr>
          <p:nvPr>
            <p:ph type="body" idx="1"/>
          </p:nvPr>
        </p:nvSpPr>
        <p:spPr>
          <a:xfrm>
            <a:off x="228600" y="877490"/>
            <a:ext cx="86868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Merriweather Sans"/>
              <a:buChar char="◦"/>
              <a:defRPr sz="21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0" name="Shape 570"/>
          <p:cNvSpPr txBox="1">
            <a:spLocks noGrp="1"/>
          </p:cNvSpPr>
          <p:nvPr>
            <p:ph type="title"/>
          </p:nvPr>
        </p:nvSpPr>
        <p:spPr>
          <a:xfrm>
            <a:off x="228600" y="122342"/>
            <a:ext cx="8676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1column-footer">
  <p:cSld name="Title-1column-footer">
    <p:bg>
      <p:bgPr>
        <a:solidFill>
          <a:srgbClr val="E4EBF0"/>
        </a:solid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/>
          <p:nvPr/>
        </p:nvSpPr>
        <p:spPr>
          <a:xfrm rot="10800000" flipH="1">
            <a:off x="0" y="28"/>
            <a:ext cx="9144000" cy="362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Shape 573"/>
          <p:cNvSpPr txBox="1">
            <a:spLocks noGrp="1"/>
          </p:cNvSpPr>
          <p:nvPr>
            <p:ph type="ftr" idx="11"/>
          </p:nvPr>
        </p:nvSpPr>
        <p:spPr>
          <a:xfrm>
            <a:off x="228600" y="485663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4" name="Shape 574"/>
          <p:cNvSpPr txBox="1">
            <a:spLocks noGrp="1"/>
          </p:cNvSpPr>
          <p:nvPr>
            <p:ph type="sldNum" idx="12"/>
          </p:nvPr>
        </p:nvSpPr>
        <p:spPr>
          <a:xfrm>
            <a:off x="8955104" y="4925378"/>
            <a:ext cx="210300" cy="132900"/>
          </a:xfrm>
          <a:prstGeom prst="rect">
            <a:avLst/>
          </a:prstGeom>
          <a:noFill/>
          <a:ln w="254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27425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5" name="Shape 575"/>
          <p:cNvSpPr txBox="1">
            <a:spLocks noGrp="1"/>
          </p:cNvSpPr>
          <p:nvPr>
            <p:ph type="body" idx="1"/>
          </p:nvPr>
        </p:nvSpPr>
        <p:spPr>
          <a:xfrm>
            <a:off x="228600" y="877491"/>
            <a:ext cx="8686800" cy="26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Merriweather Sans"/>
              <a:buChar char="◦"/>
              <a:defRPr sz="21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6" name="Shape 576"/>
          <p:cNvSpPr txBox="1">
            <a:spLocks noGrp="1"/>
          </p:cNvSpPr>
          <p:nvPr>
            <p:ph type="body" idx="2"/>
          </p:nvPr>
        </p:nvSpPr>
        <p:spPr>
          <a:xfrm>
            <a:off x="228600" y="3739283"/>
            <a:ext cx="8686800" cy="1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7" name="Shape 577"/>
          <p:cNvSpPr txBox="1">
            <a:spLocks noGrp="1"/>
          </p:cNvSpPr>
          <p:nvPr>
            <p:ph type="title"/>
          </p:nvPr>
        </p:nvSpPr>
        <p:spPr>
          <a:xfrm>
            <a:off x="228600" y="122342"/>
            <a:ext cx="8676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-circle-buckets">
  <p:cSld name="4-circle-buckets">
    <p:bg>
      <p:bgPr>
        <a:solidFill>
          <a:schemeClr val="lt1"/>
        </a:solidFill>
        <a:effectLst/>
      </p:bgPr>
    </p:bg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>
            <a:spLocks noGrp="1"/>
          </p:cNvSpPr>
          <p:nvPr>
            <p:ph type="ftr" idx="11"/>
          </p:nvPr>
        </p:nvSpPr>
        <p:spPr>
          <a:xfrm>
            <a:off x="228600" y="485663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0" name="Shape 580"/>
          <p:cNvSpPr txBox="1">
            <a:spLocks noGrp="1"/>
          </p:cNvSpPr>
          <p:nvPr>
            <p:ph type="sldNum" idx="12"/>
          </p:nvPr>
        </p:nvSpPr>
        <p:spPr>
          <a:xfrm>
            <a:off x="8955104" y="4925378"/>
            <a:ext cx="210300" cy="132900"/>
          </a:xfrm>
          <a:prstGeom prst="rect">
            <a:avLst/>
          </a:prstGeom>
          <a:noFill/>
          <a:ln w="254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27425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1" name="Shape 581"/>
          <p:cNvSpPr txBox="1">
            <a:spLocks noGrp="1"/>
          </p:cNvSpPr>
          <p:nvPr>
            <p:ph type="title"/>
          </p:nvPr>
        </p:nvSpPr>
        <p:spPr>
          <a:xfrm>
            <a:off x="228600" y="122342"/>
            <a:ext cx="8676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82" name="Shape 582"/>
          <p:cNvSpPr txBox="1">
            <a:spLocks noGrp="1"/>
          </p:cNvSpPr>
          <p:nvPr>
            <p:ph type="body" idx="1"/>
          </p:nvPr>
        </p:nvSpPr>
        <p:spPr>
          <a:xfrm>
            <a:off x="335867" y="823444"/>
            <a:ext cx="18516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5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3" name="Shape 583"/>
          <p:cNvSpPr txBox="1">
            <a:spLocks noGrp="1"/>
          </p:cNvSpPr>
          <p:nvPr>
            <p:ph type="body" idx="2"/>
          </p:nvPr>
        </p:nvSpPr>
        <p:spPr>
          <a:xfrm>
            <a:off x="335867" y="3405712"/>
            <a:ext cx="18516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4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4" name="Shape 584"/>
          <p:cNvSpPr txBox="1">
            <a:spLocks noGrp="1"/>
          </p:cNvSpPr>
          <p:nvPr>
            <p:ph type="body" idx="3"/>
          </p:nvPr>
        </p:nvSpPr>
        <p:spPr>
          <a:xfrm>
            <a:off x="2536142" y="823444"/>
            <a:ext cx="18516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5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5" name="Shape 585"/>
          <p:cNvSpPr txBox="1">
            <a:spLocks noGrp="1"/>
          </p:cNvSpPr>
          <p:nvPr>
            <p:ph type="body" idx="4"/>
          </p:nvPr>
        </p:nvSpPr>
        <p:spPr>
          <a:xfrm>
            <a:off x="2536142" y="3405712"/>
            <a:ext cx="18516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4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6" name="Shape 586"/>
          <p:cNvSpPr txBox="1">
            <a:spLocks noGrp="1"/>
          </p:cNvSpPr>
          <p:nvPr>
            <p:ph type="body" idx="5"/>
          </p:nvPr>
        </p:nvSpPr>
        <p:spPr>
          <a:xfrm>
            <a:off x="4738330" y="823444"/>
            <a:ext cx="18516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7" name="Shape 587"/>
          <p:cNvSpPr txBox="1">
            <a:spLocks noGrp="1"/>
          </p:cNvSpPr>
          <p:nvPr>
            <p:ph type="body" idx="6"/>
          </p:nvPr>
        </p:nvSpPr>
        <p:spPr>
          <a:xfrm>
            <a:off x="4738330" y="3405712"/>
            <a:ext cx="18516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4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8" name="Shape 588"/>
          <p:cNvSpPr>
            <a:spLocks noGrp="1"/>
          </p:cNvSpPr>
          <p:nvPr>
            <p:ph type="body" idx="7"/>
          </p:nvPr>
        </p:nvSpPr>
        <p:spPr>
          <a:xfrm>
            <a:off x="497316" y="1676623"/>
            <a:ext cx="1535100" cy="1535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9" name="Shape 589"/>
          <p:cNvSpPr>
            <a:spLocks noGrp="1"/>
          </p:cNvSpPr>
          <p:nvPr>
            <p:ph type="body" idx="8"/>
          </p:nvPr>
        </p:nvSpPr>
        <p:spPr>
          <a:xfrm>
            <a:off x="2695559" y="1676623"/>
            <a:ext cx="1535100" cy="1535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0" name="Shape 590"/>
          <p:cNvSpPr>
            <a:spLocks noGrp="1"/>
          </p:cNvSpPr>
          <p:nvPr>
            <p:ph type="body" idx="9"/>
          </p:nvPr>
        </p:nvSpPr>
        <p:spPr>
          <a:xfrm>
            <a:off x="4895633" y="1676623"/>
            <a:ext cx="1535100" cy="1535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591" name="Shape 591"/>
          <p:cNvGrpSpPr/>
          <p:nvPr/>
        </p:nvGrpSpPr>
        <p:grpSpPr>
          <a:xfrm>
            <a:off x="436093" y="1615137"/>
            <a:ext cx="1657934" cy="1657934"/>
            <a:chOff x="-2679895" y="1117464"/>
            <a:chExt cx="2469000" cy="2469000"/>
          </a:xfrm>
        </p:grpSpPr>
        <p:sp>
          <p:nvSpPr>
            <p:cNvPr id="592" name="Shape 592"/>
            <p:cNvSpPr/>
            <p:nvPr/>
          </p:nvSpPr>
          <p:spPr>
            <a:xfrm>
              <a:off x="-1445455" y="1117464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Shape 593"/>
            <p:cNvSpPr/>
            <p:nvPr/>
          </p:nvSpPr>
          <p:spPr>
            <a:xfrm>
              <a:off x="-2679895" y="1117464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4" name="Shape 594"/>
          <p:cNvGrpSpPr/>
          <p:nvPr/>
        </p:nvGrpSpPr>
        <p:grpSpPr>
          <a:xfrm>
            <a:off x="2634336" y="1615137"/>
            <a:ext cx="1657933" cy="1657934"/>
            <a:chOff x="-2679895" y="1117464"/>
            <a:chExt cx="2469000" cy="2469000"/>
          </a:xfrm>
        </p:grpSpPr>
        <p:sp>
          <p:nvSpPr>
            <p:cNvPr id="595" name="Shape 595"/>
            <p:cNvSpPr/>
            <p:nvPr/>
          </p:nvSpPr>
          <p:spPr>
            <a:xfrm>
              <a:off x="-1445455" y="1117464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Shape 596"/>
            <p:cNvSpPr/>
            <p:nvPr/>
          </p:nvSpPr>
          <p:spPr>
            <a:xfrm>
              <a:off x="-2679895" y="1117464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7" name="Shape 597"/>
          <p:cNvGrpSpPr/>
          <p:nvPr/>
        </p:nvGrpSpPr>
        <p:grpSpPr>
          <a:xfrm>
            <a:off x="4834409" y="1615137"/>
            <a:ext cx="1657934" cy="1657934"/>
            <a:chOff x="-2679895" y="1117464"/>
            <a:chExt cx="2469000" cy="2469000"/>
          </a:xfrm>
        </p:grpSpPr>
        <p:sp>
          <p:nvSpPr>
            <p:cNvPr id="598" name="Shape 598"/>
            <p:cNvSpPr/>
            <p:nvPr/>
          </p:nvSpPr>
          <p:spPr>
            <a:xfrm>
              <a:off x="-1445455" y="1117464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Shape 599"/>
            <p:cNvSpPr/>
            <p:nvPr/>
          </p:nvSpPr>
          <p:spPr>
            <a:xfrm>
              <a:off x="-2679895" y="1117464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0" name="Shape 600"/>
          <p:cNvSpPr txBox="1">
            <a:spLocks noGrp="1"/>
          </p:cNvSpPr>
          <p:nvPr>
            <p:ph type="body" idx="13"/>
          </p:nvPr>
        </p:nvSpPr>
        <p:spPr>
          <a:xfrm>
            <a:off x="6929072" y="823444"/>
            <a:ext cx="18516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1" name="Shape 601"/>
          <p:cNvSpPr txBox="1">
            <a:spLocks noGrp="1"/>
          </p:cNvSpPr>
          <p:nvPr>
            <p:ph type="body" idx="14"/>
          </p:nvPr>
        </p:nvSpPr>
        <p:spPr>
          <a:xfrm>
            <a:off x="6929072" y="3405712"/>
            <a:ext cx="18516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4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idx="15"/>
          </p:nvPr>
        </p:nvSpPr>
        <p:spPr>
          <a:xfrm>
            <a:off x="7087299" y="1676623"/>
            <a:ext cx="1535100" cy="1535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603" name="Shape 603"/>
          <p:cNvGrpSpPr/>
          <p:nvPr/>
        </p:nvGrpSpPr>
        <p:grpSpPr>
          <a:xfrm>
            <a:off x="7026076" y="1615137"/>
            <a:ext cx="1657934" cy="1657934"/>
            <a:chOff x="-2679895" y="1117464"/>
            <a:chExt cx="2469000" cy="2469000"/>
          </a:xfrm>
        </p:grpSpPr>
        <p:sp>
          <p:nvSpPr>
            <p:cNvPr id="604" name="Shape 604"/>
            <p:cNvSpPr/>
            <p:nvPr/>
          </p:nvSpPr>
          <p:spPr>
            <a:xfrm>
              <a:off x="-1445455" y="1117464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rgbClr val="B1C6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Shape 605"/>
            <p:cNvSpPr/>
            <p:nvPr/>
          </p:nvSpPr>
          <p:spPr>
            <a:xfrm>
              <a:off x="-2679895" y="1117464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circle-buckets">
  <p:cSld name="3-circle-buckets">
    <p:bg>
      <p:bgPr>
        <a:solidFill>
          <a:schemeClr val="lt1"/>
        </a:solidFill>
        <a:effectLst/>
      </p:bgPr>
    </p:bg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 txBox="1">
            <a:spLocks noGrp="1"/>
          </p:cNvSpPr>
          <p:nvPr>
            <p:ph type="ftr" idx="11"/>
          </p:nvPr>
        </p:nvSpPr>
        <p:spPr>
          <a:xfrm>
            <a:off x="228600" y="485663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8" name="Shape 608"/>
          <p:cNvSpPr txBox="1">
            <a:spLocks noGrp="1"/>
          </p:cNvSpPr>
          <p:nvPr>
            <p:ph type="sldNum" idx="12"/>
          </p:nvPr>
        </p:nvSpPr>
        <p:spPr>
          <a:xfrm>
            <a:off x="8955104" y="4925378"/>
            <a:ext cx="210300" cy="132900"/>
          </a:xfrm>
          <a:prstGeom prst="rect">
            <a:avLst/>
          </a:prstGeom>
          <a:noFill/>
          <a:ln w="254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27425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9" name="Shape 609"/>
          <p:cNvSpPr txBox="1">
            <a:spLocks noGrp="1"/>
          </p:cNvSpPr>
          <p:nvPr>
            <p:ph type="title"/>
          </p:nvPr>
        </p:nvSpPr>
        <p:spPr>
          <a:xfrm>
            <a:off x="228600" y="122342"/>
            <a:ext cx="8676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10" name="Shape 610"/>
          <p:cNvSpPr txBox="1">
            <a:spLocks noGrp="1"/>
          </p:cNvSpPr>
          <p:nvPr>
            <p:ph type="body" idx="1"/>
          </p:nvPr>
        </p:nvSpPr>
        <p:spPr>
          <a:xfrm>
            <a:off x="1421171" y="823444"/>
            <a:ext cx="18516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5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1" name="Shape 611"/>
          <p:cNvSpPr txBox="1">
            <a:spLocks noGrp="1"/>
          </p:cNvSpPr>
          <p:nvPr>
            <p:ph type="body" idx="2"/>
          </p:nvPr>
        </p:nvSpPr>
        <p:spPr>
          <a:xfrm>
            <a:off x="1421171" y="3405712"/>
            <a:ext cx="18516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4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2" name="Shape 612"/>
          <p:cNvSpPr txBox="1">
            <a:spLocks noGrp="1"/>
          </p:cNvSpPr>
          <p:nvPr>
            <p:ph type="body" idx="3"/>
          </p:nvPr>
        </p:nvSpPr>
        <p:spPr>
          <a:xfrm>
            <a:off x="3632488" y="823444"/>
            <a:ext cx="18516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5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3" name="Shape 613"/>
          <p:cNvSpPr txBox="1">
            <a:spLocks noGrp="1"/>
          </p:cNvSpPr>
          <p:nvPr>
            <p:ph type="body" idx="4"/>
          </p:nvPr>
        </p:nvSpPr>
        <p:spPr>
          <a:xfrm>
            <a:off x="3626489" y="3405712"/>
            <a:ext cx="18516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4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4" name="Shape 614"/>
          <p:cNvSpPr txBox="1">
            <a:spLocks noGrp="1"/>
          </p:cNvSpPr>
          <p:nvPr>
            <p:ph type="body" idx="5"/>
          </p:nvPr>
        </p:nvSpPr>
        <p:spPr>
          <a:xfrm>
            <a:off x="5823635" y="823444"/>
            <a:ext cx="18516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5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5" name="Shape 615"/>
          <p:cNvSpPr txBox="1">
            <a:spLocks noGrp="1"/>
          </p:cNvSpPr>
          <p:nvPr>
            <p:ph type="body" idx="6"/>
          </p:nvPr>
        </p:nvSpPr>
        <p:spPr>
          <a:xfrm>
            <a:off x="5823635" y="3405712"/>
            <a:ext cx="18516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4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6" name="Shape 616"/>
          <p:cNvSpPr>
            <a:spLocks noGrp="1"/>
          </p:cNvSpPr>
          <p:nvPr>
            <p:ph type="body" idx="7"/>
          </p:nvPr>
        </p:nvSpPr>
        <p:spPr>
          <a:xfrm>
            <a:off x="1579398" y="1676623"/>
            <a:ext cx="1535100" cy="1535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7" name="Shape 617"/>
          <p:cNvSpPr>
            <a:spLocks noGrp="1"/>
          </p:cNvSpPr>
          <p:nvPr>
            <p:ph type="body" idx="8"/>
          </p:nvPr>
        </p:nvSpPr>
        <p:spPr>
          <a:xfrm>
            <a:off x="3785906" y="1676623"/>
            <a:ext cx="1535100" cy="1535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8" name="Shape 618"/>
          <p:cNvSpPr>
            <a:spLocks noGrp="1"/>
          </p:cNvSpPr>
          <p:nvPr>
            <p:ph type="body" idx="9"/>
          </p:nvPr>
        </p:nvSpPr>
        <p:spPr>
          <a:xfrm>
            <a:off x="5981861" y="1676623"/>
            <a:ext cx="1535100" cy="1535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619" name="Shape 619"/>
          <p:cNvGrpSpPr/>
          <p:nvPr/>
        </p:nvGrpSpPr>
        <p:grpSpPr>
          <a:xfrm>
            <a:off x="1518175" y="1615137"/>
            <a:ext cx="1657934" cy="1657934"/>
            <a:chOff x="-2679895" y="1117464"/>
            <a:chExt cx="2469000" cy="2469000"/>
          </a:xfrm>
        </p:grpSpPr>
        <p:sp>
          <p:nvSpPr>
            <p:cNvPr id="620" name="Shape 620"/>
            <p:cNvSpPr/>
            <p:nvPr/>
          </p:nvSpPr>
          <p:spPr>
            <a:xfrm>
              <a:off x="-1445455" y="1117464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Shape 621"/>
            <p:cNvSpPr/>
            <p:nvPr/>
          </p:nvSpPr>
          <p:spPr>
            <a:xfrm>
              <a:off x="-2679895" y="1117464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2" name="Shape 622"/>
          <p:cNvGrpSpPr/>
          <p:nvPr/>
        </p:nvGrpSpPr>
        <p:grpSpPr>
          <a:xfrm>
            <a:off x="3724683" y="1615137"/>
            <a:ext cx="1657934" cy="1657934"/>
            <a:chOff x="-2679895" y="1117464"/>
            <a:chExt cx="2469000" cy="2469000"/>
          </a:xfrm>
        </p:grpSpPr>
        <p:sp>
          <p:nvSpPr>
            <p:cNvPr id="623" name="Shape 623"/>
            <p:cNvSpPr/>
            <p:nvPr/>
          </p:nvSpPr>
          <p:spPr>
            <a:xfrm>
              <a:off x="-1445455" y="1117464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Shape 624"/>
            <p:cNvSpPr/>
            <p:nvPr/>
          </p:nvSpPr>
          <p:spPr>
            <a:xfrm>
              <a:off x="-2679895" y="1117464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5" name="Shape 625"/>
          <p:cNvGrpSpPr/>
          <p:nvPr/>
        </p:nvGrpSpPr>
        <p:grpSpPr>
          <a:xfrm>
            <a:off x="5920638" y="1615137"/>
            <a:ext cx="1657934" cy="1657934"/>
            <a:chOff x="-2679895" y="1117464"/>
            <a:chExt cx="2469000" cy="2469000"/>
          </a:xfrm>
        </p:grpSpPr>
        <p:sp>
          <p:nvSpPr>
            <p:cNvPr id="626" name="Shape 626"/>
            <p:cNvSpPr/>
            <p:nvPr/>
          </p:nvSpPr>
          <p:spPr>
            <a:xfrm>
              <a:off x="-1445455" y="1117464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Shape 627"/>
            <p:cNvSpPr/>
            <p:nvPr/>
          </p:nvSpPr>
          <p:spPr>
            <a:xfrm>
              <a:off x="-2679895" y="1117464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ircle color">
  <p:cSld name="3 circle color">
    <p:bg>
      <p:bgPr>
        <a:solidFill>
          <a:schemeClr val="lt1"/>
        </a:solid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>
            <a:spLocks noGrp="1"/>
          </p:cNvSpPr>
          <p:nvPr>
            <p:ph type="body" idx="1"/>
          </p:nvPr>
        </p:nvSpPr>
        <p:spPr>
          <a:xfrm>
            <a:off x="1321880" y="1078649"/>
            <a:ext cx="2057400" cy="2057400"/>
          </a:xfrm>
          <a:prstGeom prst="ellipse">
            <a:avLst/>
          </a:prstGeom>
          <a:solidFill>
            <a:schemeClr val="accent5"/>
          </a:solidFill>
          <a:ln w="349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0" name="Shape 630"/>
          <p:cNvSpPr>
            <a:spLocks noGrp="1"/>
          </p:cNvSpPr>
          <p:nvPr>
            <p:ph type="body" idx="2"/>
          </p:nvPr>
        </p:nvSpPr>
        <p:spPr>
          <a:xfrm>
            <a:off x="3519065" y="1078649"/>
            <a:ext cx="2057400" cy="2057400"/>
          </a:xfrm>
          <a:prstGeom prst="ellipse">
            <a:avLst/>
          </a:prstGeom>
          <a:solidFill>
            <a:schemeClr val="accent4"/>
          </a:solidFill>
          <a:ln w="349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1" name="Shape 631"/>
          <p:cNvSpPr>
            <a:spLocks noGrp="1"/>
          </p:cNvSpPr>
          <p:nvPr>
            <p:ph type="body" idx="3"/>
          </p:nvPr>
        </p:nvSpPr>
        <p:spPr>
          <a:xfrm>
            <a:off x="5723681" y="1078649"/>
            <a:ext cx="2057400" cy="2057400"/>
          </a:xfrm>
          <a:prstGeom prst="ellipse">
            <a:avLst/>
          </a:prstGeom>
          <a:solidFill>
            <a:schemeClr val="accent1"/>
          </a:solidFill>
          <a:ln w="349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2" name="Shape 632"/>
          <p:cNvSpPr txBox="1">
            <a:spLocks noGrp="1"/>
          </p:cNvSpPr>
          <p:nvPr>
            <p:ph type="body" idx="4"/>
          </p:nvPr>
        </p:nvSpPr>
        <p:spPr>
          <a:xfrm>
            <a:off x="1493615" y="3297226"/>
            <a:ext cx="1728900" cy="9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3" name="Shape 633"/>
          <p:cNvSpPr txBox="1">
            <a:spLocks noGrp="1"/>
          </p:cNvSpPr>
          <p:nvPr>
            <p:ph type="body" idx="5"/>
          </p:nvPr>
        </p:nvSpPr>
        <p:spPr>
          <a:xfrm>
            <a:off x="3693890" y="3297226"/>
            <a:ext cx="1728900" cy="9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4" name="Shape 634"/>
          <p:cNvSpPr txBox="1">
            <a:spLocks noGrp="1"/>
          </p:cNvSpPr>
          <p:nvPr>
            <p:ph type="body" idx="6"/>
          </p:nvPr>
        </p:nvSpPr>
        <p:spPr>
          <a:xfrm>
            <a:off x="5888459" y="3297226"/>
            <a:ext cx="1728900" cy="9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5" name="Shape 635"/>
          <p:cNvSpPr txBox="1">
            <a:spLocks noGrp="1"/>
          </p:cNvSpPr>
          <p:nvPr>
            <p:ph type="ftr" idx="11"/>
          </p:nvPr>
        </p:nvSpPr>
        <p:spPr>
          <a:xfrm>
            <a:off x="228600" y="485663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6" name="Shape 636"/>
          <p:cNvSpPr txBox="1">
            <a:spLocks noGrp="1"/>
          </p:cNvSpPr>
          <p:nvPr>
            <p:ph type="sldNum" idx="12"/>
          </p:nvPr>
        </p:nvSpPr>
        <p:spPr>
          <a:xfrm>
            <a:off x="8955104" y="4925378"/>
            <a:ext cx="210300" cy="132900"/>
          </a:xfrm>
          <a:prstGeom prst="rect">
            <a:avLst/>
          </a:prstGeom>
          <a:noFill/>
          <a:ln w="254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27425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7" name="Shape 637"/>
          <p:cNvSpPr txBox="1">
            <a:spLocks noGrp="1"/>
          </p:cNvSpPr>
          <p:nvPr>
            <p:ph type="title"/>
          </p:nvPr>
        </p:nvSpPr>
        <p:spPr>
          <a:xfrm>
            <a:off x="228600" y="122342"/>
            <a:ext cx="8676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ircle color">
  <p:cSld name="4 circle color">
    <p:bg>
      <p:bgPr>
        <a:solidFill>
          <a:schemeClr val="lt1"/>
        </a:solidFill>
        <a:effectLst/>
      </p:bgPr>
    </p:bg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>
            <a:spLocks noGrp="1"/>
          </p:cNvSpPr>
          <p:nvPr>
            <p:ph type="body" idx="1"/>
          </p:nvPr>
        </p:nvSpPr>
        <p:spPr>
          <a:xfrm>
            <a:off x="4641028" y="1078649"/>
            <a:ext cx="2057400" cy="2057400"/>
          </a:xfrm>
          <a:prstGeom prst="ellipse">
            <a:avLst/>
          </a:prstGeom>
          <a:solidFill>
            <a:schemeClr val="accent1"/>
          </a:solidFill>
          <a:ln w="349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0" name="Shape 640"/>
          <p:cNvSpPr>
            <a:spLocks noGrp="1"/>
          </p:cNvSpPr>
          <p:nvPr>
            <p:ph type="body" idx="2"/>
          </p:nvPr>
        </p:nvSpPr>
        <p:spPr>
          <a:xfrm>
            <a:off x="239227" y="1078649"/>
            <a:ext cx="2057400" cy="2057400"/>
          </a:xfrm>
          <a:prstGeom prst="ellipse">
            <a:avLst/>
          </a:prstGeom>
          <a:solidFill>
            <a:schemeClr val="accent5"/>
          </a:solidFill>
          <a:ln w="349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1" name="Shape 641"/>
          <p:cNvSpPr>
            <a:spLocks noGrp="1"/>
          </p:cNvSpPr>
          <p:nvPr>
            <p:ph type="body" idx="3"/>
          </p:nvPr>
        </p:nvSpPr>
        <p:spPr>
          <a:xfrm>
            <a:off x="2436413" y="1078649"/>
            <a:ext cx="2057400" cy="2057400"/>
          </a:xfrm>
          <a:prstGeom prst="ellipse">
            <a:avLst/>
          </a:prstGeom>
          <a:solidFill>
            <a:schemeClr val="accent4"/>
          </a:solidFill>
          <a:ln w="349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2" name="Shape 642"/>
          <p:cNvSpPr>
            <a:spLocks noGrp="1"/>
          </p:cNvSpPr>
          <p:nvPr>
            <p:ph type="body" idx="4"/>
          </p:nvPr>
        </p:nvSpPr>
        <p:spPr>
          <a:xfrm>
            <a:off x="6845643" y="1078649"/>
            <a:ext cx="2057400" cy="2057400"/>
          </a:xfrm>
          <a:prstGeom prst="ellipse">
            <a:avLst/>
          </a:prstGeom>
          <a:solidFill>
            <a:schemeClr val="dk2"/>
          </a:solidFill>
          <a:ln w="349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3" name="Shape 643"/>
          <p:cNvSpPr txBox="1">
            <a:spLocks noGrp="1"/>
          </p:cNvSpPr>
          <p:nvPr>
            <p:ph type="body" idx="5"/>
          </p:nvPr>
        </p:nvSpPr>
        <p:spPr>
          <a:xfrm>
            <a:off x="410963" y="3297226"/>
            <a:ext cx="1728900" cy="9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4" name="Shape 644"/>
          <p:cNvSpPr txBox="1">
            <a:spLocks noGrp="1"/>
          </p:cNvSpPr>
          <p:nvPr>
            <p:ph type="body" idx="6"/>
          </p:nvPr>
        </p:nvSpPr>
        <p:spPr>
          <a:xfrm>
            <a:off x="2611238" y="3297226"/>
            <a:ext cx="1728900" cy="9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5" name="Shape 645"/>
          <p:cNvSpPr txBox="1">
            <a:spLocks noGrp="1"/>
          </p:cNvSpPr>
          <p:nvPr>
            <p:ph type="body" idx="7"/>
          </p:nvPr>
        </p:nvSpPr>
        <p:spPr>
          <a:xfrm>
            <a:off x="4805806" y="3297226"/>
            <a:ext cx="1728900" cy="9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6" name="Shape 646"/>
          <p:cNvSpPr txBox="1">
            <a:spLocks noGrp="1"/>
          </p:cNvSpPr>
          <p:nvPr>
            <p:ph type="ftr" idx="11"/>
          </p:nvPr>
        </p:nvSpPr>
        <p:spPr>
          <a:xfrm>
            <a:off x="228600" y="485663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7" name="Shape 647"/>
          <p:cNvSpPr txBox="1">
            <a:spLocks noGrp="1"/>
          </p:cNvSpPr>
          <p:nvPr>
            <p:ph type="sldNum" idx="12"/>
          </p:nvPr>
        </p:nvSpPr>
        <p:spPr>
          <a:xfrm>
            <a:off x="8955104" y="4925378"/>
            <a:ext cx="210300" cy="132900"/>
          </a:xfrm>
          <a:prstGeom prst="rect">
            <a:avLst/>
          </a:prstGeom>
          <a:noFill/>
          <a:ln w="254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27425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8" name="Shape 648"/>
          <p:cNvSpPr txBox="1">
            <a:spLocks noGrp="1"/>
          </p:cNvSpPr>
          <p:nvPr>
            <p:ph type="body" idx="8"/>
          </p:nvPr>
        </p:nvSpPr>
        <p:spPr>
          <a:xfrm>
            <a:off x="7010421" y="3297226"/>
            <a:ext cx="1728900" cy="9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9" name="Shape 649"/>
          <p:cNvSpPr txBox="1">
            <a:spLocks noGrp="1"/>
          </p:cNvSpPr>
          <p:nvPr>
            <p:ph type="title"/>
          </p:nvPr>
        </p:nvSpPr>
        <p:spPr>
          <a:xfrm>
            <a:off x="228600" y="122342"/>
            <a:ext cx="8676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">
  <p:cSld name="1_Cover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4448651"/>
            <a:ext cx="1771800" cy="68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7258050" y="4457700"/>
            <a:ext cx="1771800" cy="68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406773" y="0"/>
            <a:ext cx="5190600" cy="5143500"/>
          </a:xfrm>
          <a:prstGeom prst="parallelogram">
            <a:avLst>
              <a:gd name="adj" fmla="val 14721"/>
            </a:avLst>
          </a:prstGeom>
          <a:solidFill>
            <a:schemeClr val="dk2">
              <a:alpha val="4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0" y="0"/>
            <a:ext cx="4145100" cy="5143500"/>
          </a:xfrm>
          <a:prstGeom prst="parallelogram">
            <a:avLst>
              <a:gd name="adj" fmla="val 17270"/>
            </a:avLst>
          </a:prstGeom>
          <a:solidFill>
            <a:schemeClr val="dk2">
              <a:alpha val="4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564776" y="0"/>
            <a:ext cx="4145100" cy="5143500"/>
          </a:xfrm>
          <a:prstGeom prst="parallelogram">
            <a:avLst>
              <a:gd name="adj" fmla="val 172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1198538" y="3182480"/>
            <a:ext cx="2911500" cy="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127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127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27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127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127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-127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-127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-127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ctrTitle"/>
          </p:nvPr>
        </p:nvSpPr>
        <p:spPr>
          <a:xfrm>
            <a:off x="1198538" y="1686698"/>
            <a:ext cx="3218700" cy="13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1198538" y="4142600"/>
            <a:ext cx="28455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/>
          <p:nvPr/>
        </p:nvSpPr>
        <p:spPr>
          <a:xfrm>
            <a:off x="7903508" y="0"/>
            <a:ext cx="1250400" cy="5143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72919" y="0"/>
                </a:lnTo>
                <a:lnTo>
                  <a:pt x="118397" y="0"/>
                </a:lnTo>
                <a:cubicBezTo>
                  <a:pt x="118931" y="40000"/>
                  <a:pt x="119465" y="80000"/>
                  <a:pt x="119999" y="120000"/>
                </a:cubicBezTo>
                <a:lnTo>
                  <a:pt x="0" y="120000"/>
                </a:lnTo>
                <a:close/>
              </a:path>
            </a:pathLst>
          </a:custGeom>
          <a:solidFill>
            <a:schemeClr val="dk2">
              <a:alpha val="6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" name="Shape 47"/>
          <p:cNvGrpSpPr/>
          <p:nvPr/>
        </p:nvGrpSpPr>
        <p:grpSpPr>
          <a:xfrm>
            <a:off x="1319016" y="827993"/>
            <a:ext cx="1513917" cy="301284"/>
            <a:chOff x="1736" y="1730"/>
            <a:chExt cx="3019" cy="600"/>
          </a:xfrm>
        </p:grpSpPr>
        <p:sp>
          <p:nvSpPr>
            <p:cNvPr id="48" name="Shape 48"/>
            <p:cNvSpPr/>
            <p:nvPr/>
          </p:nvSpPr>
          <p:spPr>
            <a:xfrm>
              <a:off x="2355" y="1730"/>
              <a:ext cx="2400" cy="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408" y="71017"/>
                  </a:moveTo>
                  <a:lnTo>
                    <a:pt x="10985" y="71017"/>
                  </a:lnTo>
                  <a:lnTo>
                    <a:pt x="10985" y="77811"/>
                  </a:lnTo>
                  <a:cubicBezTo>
                    <a:pt x="9424" y="77995"/>
                    <a:pt x="7887" y="78133"/>
                    <a:pt x="6490" y="78133"/>
                  </a:cubicBezTo>
                  <a:cubicBezTo>
                    <a:pt x="3133" y="78133"/>
                    <a:pt x="0" y="77490"/>
                    <a:pt x="0" y="61147"/>
                  </a:cubicBezTo>
                  <a:lnTo>
                    <a:pt x="0" y="780"/>
                  </a:lnTo>
                  <a:lnTo>
                    <a:pt x="2183" y="780"/>
                  </a:lnTo>
                  <a:lnTo>
                    <a:pt x="2183" y="56511"/>
                  </a:lnTo>
                  <a:cubicBezTo>
                    <a:pt x="2147" y="68446"/>
                    <a:pt x="2769" y="71017"/>
                    <a:pt x="6408" y="71017"/>
                  </a:cubicBezTo>
                  <a:close/>
                  <a:moveTo>
                    <a:pt x="13345" y="780"/>
                  </a:moveTo>
                  <a:cubicBezTo>
                    <a:pt x="12394" y="780"/>
                    <a:pt x="12100" y="2387"/>
                    <a:pt x="12100" y="6610"/>
                  </a:cubicBezTo>
                  <a:cubicBezTo>
                    <a:pt x="12100" y="10971"/>
                    <a:pt x="12347" y="12440"/>
                    <a:pt x="13345" y="12440"/>
                  </a:cubicBezTo>
                  <a:cubicBezTo>
                    <a:pt x="14330" y="12440"/>
                    <a:pt x="14589" y="10971"/>
                    <a:pt x="14589" y="6610"/>
                  </a:cubicBezTo>
                  <a:cubicBezTo>
                    <a:pt x="14624" y="2387"/>
                    <a:pt x="14342" y="780"/>
                    <a:pt x="13345" y="780"/>
                  </a:cubicBezTo>
                  <a:close/>
                  <a:moveTo>
                    <a:pt x="12359" y="77995"/>
                  </a:moveTo>
                  <a:lnTo>
                    <a:pt x="14424" y="77995"/>
                  </a:lnTo>
                  <a:lnTo>
                    <a:pt x="14424" y="18913"/>
                  </a:lnTo>
                  <a:lnTo>
                    <a:pt x="12359" y="18913"/>
                  </a:lnTo>
                  <a:lnTo>
                    <a:pt x="12359" y="77995"/>
                  </a:lnTo>
                  <a:close/>
                  <a:moveTo>
                    <a:pt x="23098" y="69089"/>
                  </a:moveTo>
                  <a:lnTo>
                    <a:pt x="18309" y="18913"/>
                  </a:lnTo>
                  <a:lnTo>
                    <a:pt x="16115" y="18913"/>
                  </a:lnTo>
                  <a:lnTo>
                    <a:pt x="21408" y="72991"/>
                  </a:lnTo>
                  <a:cubicBezTo>
                    <a:pt x="21772" y="76847"/>
                    <a:pt x="22276" y="78638"/>
                    <a:pt x="23051" y="78638"/>
                  </a:cubicBezTo>
                  <a:cubicBezTo>
                    <a:pt x="23802" y="78638"/>
                    <a:pt x="24295" y="76710"/>
                    <a:pt x="24671" y="72991"/>
                  </a:cubicBezTo>
                  <a:lnTo>
                    <a:pt x="30035" y="18913"/>
                  </a:lnTo>
                  <a:lnTo>
                    <a:pt x="27934" y="18913"/>
                  </a:lnTo>
                  <a:lnTo>
                    <a:pt x="23098" y="69089"/>
                  </a:lnTo>
                  <a:close/>
                  <a:moveTo>
                    <a:pt x="30492" y="48385"/>
                  </a:moveTo>
                  <a:cubicBezTo>
                    <a:pt x="30492" y="27039"/>
                    <a:pt x="32147" y="18133"/>
                    <a:pt x="37065" y="18133"/>
                  </a:cubicBezTo>
                  <a:cubicBezTo>
                    <a:pt x="42147" y="18133"/>
                    <a:pt x="43556" y="28462"/>
                    <a:pt x="43556" y="44667"/>
                  </a:cubicBezTo>
                  <a:cubicBezTo>
                    <a:pt x="43556" y="46273"/>
                    <a:pt x="43556" y="48569"/>
                    <a:pt x="43509" y="50359"/>
                  </a:cubicBezTo>
                  <a:cubicBezTo>
                    <a:pt x="41772" y="51461"/>
                    <a:pt x="38227" y="52792"/>
                    <a:pt x="36115" y="53114"/>
                  </a:cubicBezTo>
                  <a:lnTo>
                    <a:pt x="32558" y="53573"/>
                  </a:lnTo>
                  <a:cubicBezTo>
                    <a:pt x="32805" y="65692"/>
                    <a:pt x="33755" y="71843"/>
                    <a:pt x="37558" y="71843"/>
                  </a:cubicBezTo>
                  <a:cubicBezTo>
                    <a:pt x="39507" y="71843"/>
                    <a:pt x="41326" y="71017"/>
                    <a:pt x="42887" y="70237"/>
                  </a:cubicBezTo>
                  <a:lnTo>
                    <a:pt x="43098" y="76710"/>
                  </a:lnTo>
                  <a:cubicBezTo>
                    <a:pt x="41361" y="77674"/>
                    <a:pt x="39624" y="78638"/>
                    <a:pt x="36772" y="78638"/>
                  </a:cubicBezTo>
                  <a:cubicBezTo>
                    <a:pt x="31819" y="78638"/>
                    <a:pt x="30492" y="65830"/>
                    <a:pt x="30492" y="48385"/>
                  </a:cubicBezTo>
                  <a:close/>
                  <a:moveTo>
                    <a:pt x="32523" y="47605"/>
                  </a:moveTo>
                  <a:lnTo>
                    <a:pt x="36490" y="46778"/>
                  </a:lnTo>
                  <a:cubicBezTo>
                    <a:pt x="37805" y="46641"/>
                    <a:pt x="40082" y="45814"/>
                    <a:pt x="41443" y="45172"/>
                  </a:cubicBezTo>
                  <a:cubicBezTo>
                    <a:pt x="41490" y="44024"/>
                    <a:pt x="41490" y="42234"/>
                    <a:pt x="41490" y="40948"/>
                  </a:cubicBezTo>
                  <a:cubicBezTo>
                    <a:pt x="41490" y="30895"/>
                    <a:pt x="40375" y="24605"/>
                    <a:pt x="37065" y="24605"/>
                  </a:cubicBezTo>
                  <a:cubicBezTo>
                    <a:pt x="33309" y="24743"/>
                    <a:pt x="32523" y="32364"/>
                    <a:pt x="32523" y="47605"/>
                  </a:cubicBezTo>
                  <a:close/>
                  <a:moveTo>
                    <a:pt x="51267" y="77995"/>
                  </a:moveTo>
                  <a:lnTo>
                    <a:pt x="47265" y="77995"/>
                  </a:lnTo>
                  <a:lnTo>
                    <a:pt x="47265" y="2065"/>
                  </a:lnTo>
                  <a:cubicBezTo>
                    <a:pt x="48955" y="780"/>
                    <a:pt x="51314" y="0"/>
                    <a:pt x="53661" y="0"/>
                  </a:cubicBezTo>
                  <a:cubicBezTo>
                    <a:pt x="58004" y="0"/>
                    <a:pt x="61596" y="3397"/>
                    <a:pt x="61596" y="24284"/>
                  </a:cubicBezTo>
                  <a:cubicBezTo>
                    <a:pt x="61596" y="37872"/>
                    <a:pt x="60152" y="44345"/>
                    <a:pt x="57793" y="47100"/>
                  </a:cubicBezTo>
                  <a:lnTo>
                    <a:pt x="62300" y="77995"/>
                  </a:lnTo>
                  <a:lnTo>
                    <a:pt x="57711" y="77995"/>
                  </a:lnTo>
                  <a:lnTo>
                    <a:pt x="53661" y="48890"/>
                  </a:lnTo>
                  <a:cubicBezTo>
                    <a:pt x="52875" y="48890"/>
                    <a:pt x="51936" y="48706"/>
                    <a:pt x="51267" y="48569"/>
                  </a:cubicBezTo>
                  <a:lnTo>
                    <a:pt x="51267" y="77995"/>
                  </a:lnTo>
                  <a:close/>
                  <a:moveTo>
                    <a:pt x="51267" y="36082"/>
                  </a:moveTo>
                  <a:cubicBezTo>
                    <a:pt x="52100" y="36403"/>
                    <a:pt x="52875" y="36403"/>
                    <a:pt x="53708" y="36403"/>
                  </a:cubicBezTo>
                  <a:cubicBezTo>
                    <a:pt x="56185" y="36403"/>
                    <a:pt x="57629" y="33970"/>
                    <a:pt x="57629" y="24100"/>
                  </a:cubicBezTo>
                  <a:cubicBezTo>
                    <a:pt x="57629" y="15516"/>
                    <a:pt x="56643" y="12119"/>
                    <a:pt x="53791" y="12119"/>
                  </a:cubicBezTo>
                  <a:cubicBezTo>
                    <a:pt x="53004" y="12119"/>
                    <a:pt x="52100" y="12302"/>
                    <a:pt x="51267" y="12762"/>
                  </a:cubicBezTo>
                  <a:lnTo>
                    <a:pt x="51267" y="36082"/>
                  </a:lnTo>
                  <a:close/>
                  <a:moveTo>
                    <a:pt x="75985" y="37046"/>
                  </a:moveTo>
                  <a:lnTo>
                    <a:pt x="75985" y="61973"/>
                  </a:lnTo>
                  <a:cubicBezTo>
                    <a:pt x="75985" y="66013"/>
                    <a:pt x="75938" y="69410"/>
                    <a:pt x="75856" y="73129"/>
                  </a:cubicBezTo>
                  <a:cubicBezTo>
                    <a:pt x="74119" y="77169"/>
                    <a:pt x="71854" y="78638"/>
                    <a:pt x="69119" y="78638"/>
                  </a:cubicBezTo>
                  <a:cubicBezTo>
                    <a:pt x="64953" y="78638"/>
                    <a:pt x="63333" y="72302"/>
                    <a:pt x="63333" y="59862"/>
                  </a:cubicBezTo>
                  <a:cubicBezTo>
                    <a:pt x="63333" y="49533"/>
                    <a:pt x="64495" y="43060"/>
                    <a:pt x="67511" y="41132"/>
                  </a:cubicBezTo>
                  <a:cubicBezTo>
                    <a:pt x="69084" y="40122"/>
                    <a:pt x="70692" y="39801"/>
                    <a:pt x="72347" y="39663"/>
                  </a:cubicBezTo>
                  <a:cubicBezTo>
                    <a:pt x="72347" y="32869"/>
                    <a:pt x="71561" y="29793"/>
                    <a:pt x="69577" y="29793"/>
                  </a:cubicBezTo>
                  <a:cubicBezTo>
                    <a:pt x="67758" y="29793"/>
                    <a:pt x="65774" y="30573"/>
                    <a:pt x="64248" y="31216"/>
                  </a:cubicBezTo>
                  <a:lnTo>
                    <a:pt x="63955" y="20244"/>
                  </a:lnTo>
                  <a:cubicBezTo>
                    <a:pt x="65528" y="19097"/>
                    <a:pt x="67629" y="17949"/>
                    <a:pt x="69870" y="17949"/>
                  </a:cubicBezTo>
                  <a:cubicBezTo>
                    <a:pt x="73169" y="18133"/>
                    <a:pt x="75985" y="21851"/>
                    <a:pt x="75985" y="37046"/>
                  </a:cubicBezTo>
                  <a:close/>
                  <a:moveTo>
                    <a:pt x="72300" y="49211"/>
                  </a:moveTo>
                  <a:cubicBezTo>
                    <a:pt x="71185" y="49349"/>
                    <a:pt x="69870" y="49533"/>
                    <a:pt x="68838" y="50497"/>
                  </a:cubicBezTo>
                  <a:cubicBezTo>
                    <a:pt x="67511" y="51782"/>
                    <a:pt x="67018" y="53435"/>
                    <a:pt x="67018" y="59540"/>
                  </a:cubicBezTo>
                  <a:cubicBezTo>
                    <a:pt x="67018" y="65692"/>
                    <a:pt x="67922" y="67482"/>
                    <a:pt x="69577" y="67482"/>
                  </a:cubicBezTo>
                  <a:cubicBezTo>
                    <a:pt x="70399" y="67482"/>
                    <a:pt x="71431" y="67299"/>
                    <a:pt x="72218" y="65830"/>
                  </a:cubicBezTo>
                  <a:cubicBezTo>
                    <a:pt x="72300" y="63397"/>
                    <a:pt x="72300" y="60504"/>
                    <a:pt x="72300" y="57934"/>
                  </a:cubicBezTo>
                  <a:lnTo>
                    <a:pt x="72300" y="49211"/>
                  </a:lnTo>
                  <a:close/>
                  <a:moveTo>
                    <a:pt x="93133" y="18133"/>
                  </a:moveTo>
                  <a:cubicBezTo>
                    <a:pt x="91514" y="18133"/>
                    <a:pt x="89870" y="19418"/>
                    <a:pt x="88544" y="21530"/>
                  </a:cubicBezTo>
                  <a:cubicBezTo>
                    <a:pt x="87723" y="19418"/>
                    <a:pt x="86561" y="18133"/>
                    <a:pt x="84906" y="18133"/>
                  </a:cubicBezTo>
                  <a:cubicBezTo>
                    <a:pt x="82546" y="18133"/>
                    <a:pt x="80199" y="20061"/>
                    <a:pt x="78544" y="23641"/>
                  </a:cubicBezTo>
                  <a:cubicBezTo>
                    <a:pt x="78462" y="27360"/>
                    <a:pt x="78415" y="30757"/>
                    <a:pt x="78415" y="34797"/>
                  </a:cubicBezTo>
                  <a:lnTo>
                    <a:pt x="78415" y="77995"/>
                  </a:lnTo>
                  <a:lnTo>
                    <a:pt x="82136" y="77995"/>
                  </a:lnTo>
                  <a:lnTo>
                    <a:pt x="82136" y="39342"/>
                  </a:lnTo>
                  <a:cubicBezTo>
                    <a:pt x="82136" y="36725"/>
                    <a:pt x="82183" y="33833"/>
                    <a:pt x="82218" y="31400"/>
                  </a:cubicBezTo>
                  <a:cubicBezTo>
                    <a:pt x="82676" y="30436"/>
                    <a:pt x="83497" y="29793"/>
                    <a:pt x="84119" y="29793"/>
                  </a:cubicBezTo>
                  <a:cubicBezTo>
                    <a:pt x="86185" y="29793"/>
                    <a:pt x="86643" y="33970"/>
                    <a:pt x="86643" y="41591"/>
                  </a:cubicBezTo>
                  <a:lnTo>
                    <a:pt x="86643" y="77811"/>
                  </a:lnTo>
                  <a:lnTo>
                    <a:pt x="90399" y="77811"/>
                  </a:lnTo>
                  <a:lnTo>
                    <a:pt x="90399" y="40306"/>
                  </a:lnTo>
                  <a:cubicBezTo>
                    <a:pt x="90399" y="37368"/>
                    <a:pt x="90363" y="34475"/>
                    <a:pt x="90199" y="31859"/>
                  </a:cubicBezTo>
                  <a:cubicBezTo>
                    <a:pt x="90903" y="30573"/>
                    <a:pt x="91772" y="29931"/>
                    <a:pt x="92347" y="29931"/>
                  </a:cubicBezTo>
                  <a:cubicBezTo>
                    <a:pt x="94448" y="29931"/>
                    <a:pt x="94906" y="33970"/>
                    <a:pt x="94906" y="41775"/>
                  </a:cubicBezTo>
                  <a:lnTo>
                    <a:pt x="94906" y="77995"/>
                  </a:lnTo>
                  <a:lnTo>
                    <a:pt x="98673" y="77995"/>
                  </a:lnTo>
                  <a:lnTo>
                    <a:pt x="98673" y="40306"/>
                  </a:lnTo>
                  <a:cubicBezTo>
                    <a:pt x="98673" y="28324"/>
                    <a:pt x="97969" y="18133"/>
                    <a:pt x="93133" y="18133"/>
                  </a:cubicBezTo>
                  <a:close/>
                  <a:moveTo>
                    <a:pt x="114906" y="48385"/>
                  </a:moveTo>
                  <a:cubicBezTo>
                    <a:pt x="114906" y="71201"/>
                    <a:pt x="112840" y="78638"/>
                    <a:pt x="108215" y="78638"/>
                  </a:cubicBezTo>
                  <a:cubicBezTo>
                    <a:pt x="107300" y="78638"/>
                    <a:pt x="106232" y="78133"/>
                    <a:pt x="105316" y="77352"/>
                  </a:cubicBezTo>
                  <a:lnTo>
                    <a:pt x="105316" y="105539"/>
                  </a:lnTo>
                  <a:lnTo>
                    <a:pt x="101561" y="105539"/>
                  </a:lnTo>
                  <a:lnTo>
                    <a:pt x="101561" y="34797"/>
                  </a:lnTo>
                  <a:cubicBezTo>
                    <a:pt x="101561" y="30757"/>
                    <a:pt x="101607" y="27360"/>
                    <a:pt x="101690" y="23641"/>
                  </a:cubicBezTo>
                  <a:cubicBezTo>
                    <a:pt x="103380" y="19739"/>
                    <a:pt x="105692" y="18133"/>
                    <a:pt x="107758" y="18133"/>
                  </a:cubicBezTo>
                  <a:cubicBezTo>
                    <a:pt x="112805" y="18133"/>
                    <a:pt x="114906" y="25248"/>
                    <a:pt x="114906" y="48385"/>
                  </a:cubicBezTo>
                  <a:close/>
                  <a:moveTo>
                    <a:pt x="111150" y="48385"/>
                  </a:moveTo>
                  <a:cubicBezTo>
                    <a:pt x="111150" y="38699"/>
                    <a:pt x="111021" y="29609"/>
                    <a:pt x="107805" y="29609"/>
                  </a:cubicBezTo>
                  <a:cubicBezTo>
                    <a:pt x="106971" y="29609"/>
                    <a:pt x="106021" y="30114"/>
                    <a:pt x="105446" y="31216"/>
                  </a:cubicBezTo>
                  <a:cubicBezTo>
                    <a:pt x="105363" y="33649"/>
                    <a:pt x="105363" y="36587"/>
                    <a:pt x="105363" y="39158"/>
                  </a:cubicBezTo>
                  <a:lnTo>
                    <a:pt x="105363" y="65830"/>
                  </a:lnTo>
                  <a:cubicBezTo>
                    <a:pt x="105985" y="66656"/>
                    <a:pt x="106807" y="67161"/>
                    <a:pt x="107464" y="67161"/>
                  </a:cubicBezTo>
                  <a:cubicBezTo>
                    <a:pt x="111021" y="67161"/>
                    <a:pt x="111150" y="59219"/>
                    <a:pt x="111150" y="48385"/>
                  </a:cubicBezTo>
                  <a:close/>
                  <a:moveTo>
                    <a:pt x="34213" y="103244"/>
                  </a:moveTo>
                  <a:lnTo>
                    <a:pt x="34213" y="110359"/>
                  </a:lnTo>
                  <a:cubicBezTo>
                    <a:pt x="34213" y="111369"/>
                    <a:pt x="34213" y="112149"/>
                    <a:pt x="34178" y="113114"/>
                  </a:cubicBezTo>
                  <a:cubicBezTo>
                    <a:pt x="33720" y="114123"/>
                    <a:pt x="33145" y="114445"/>
                    <a:pt x="32476" y="114445"/>
                  </a:cubicBezTo>
                  <a:cubicBezTo>
                    <a:pt x="31408" y="114445"/>
                    <a:pt x="30950" y="112976"/>
                    <a:pt x="30950" y="109716"/>
                  </a:cubicBezTo>
                  <a:cubicBezTo>
                    <a:pt x="30950" y="106962"/>
                    <a:pt x="31244" y="105355"/>
                    <a:pt x="31983" y="104850"/>
                  </a:cubicBezTo>
                  <a:cubicBezTo>
                    <a:pt x="32441" y="104529"/>
                    <a:pt x="32969" y="104529"/>
                    <a:pt x="33556" y="104391"/>
                  </a:cubicBezTo>
                  <a:lnTo>
                    <a:pt x="33556" y="104070"/>
                  </a:lnTo>
                  <a:cubicBezTo>
                    <a:pt x="33556" y="101637"/>
                    <a:pt x="33309" y="100673"/>
                    <a:pt x="32605" y="100673"/>
                  </a:cubicBezTo>
                  <a:cubicBezTo>
                    <a:pt x="32147" y="100673"/>
                    <a:pt x="31654" y="100811"/>
                    <a:pt x="31244" y="101132"/>
                  </a:cubicBezTo>
                  <a:lnTo>
                    <a:pt x="31197" y="99204"/>
                  </a:lnTo>
                  <a:cubicBezTo>
                    <a:pt x="31654" y="98882"/>
                    <a:pt x="32112" y="98699"/>
                    <a:pt x="32687" y="98699"/>
                  </a:cubicBezTo>
                  <a:cubicBezTo>
                    <a:pt x="33509" y="98561"/>
                    <a:pt x="34213" y="99387"/>
                    <a:pt x="34213" y="103244"/>
                  </a:cubicBezTo>
                  <a:close/>
                  <a:moveTo>
                    <a:pt x="33556" y="106319"/>
                  </a:moveTo>
                  <a:cubicBezTo>
                    <a:pt x="33145" y="106319"/>
                    <a:pt x="32605" y="106503"/>
                    <a:pt x="32230" y="106641"/>
                  </a:cubicBezTo>
                  <a:cubicBezTo>
                    <a:pt x="31819" y="106962"/>
                    <a:pt x="31607" y="107605"/>
                    <a:pt x="31607" y="109579"/>
                  </a:cubicBezTo>
                  <a:cubicBezTo>
                    <a:pt x="31607" y="111690"/>
                    <a:pt x="31901" y="112333"/>
                    <a:pt x="32558" y="112333"/>
                  </a:cubicBezTo>
                  <a:cubicBezTo>
                    <a:pt x="32852" y="112333"/>
                    <a:pt x="33227" y="112149"/>
                    <a:pt x="33509" y="111690"/>
                  </a:cubicBezTo>
                  <a:cubicBezTo>
                    <a:pt x="33509" y="111048"/>
                    <a:pt x="33509" y="110038"/>
                    <a:pt x="33509" y="109395"/>
                  </a:cubicBezTo>
                  <a:lnTo>
                    <a:pt x="33509" y="106319"/>
                  </a:lnTo>
                  <a:lnTo>
                    <a:pt x="33556" y="106319"/>
                  </a:lnTo>
                  <a:close/>
                  <a:moveTo>
                    <a:pt x="37112" y="98561"/>
                  </a:moveTo>
                  <a:cubicBezTo>
                    <a:pt x="36361" y="98561"/>
                    <a:pt x="35786" y="99020"/>
                    <a:pt x="35328" y="99846"/>
                  </a:cubicBezTo>
                  <a:cubicBezTo>
                    <a:pt x="35328" y="100811"/>
                    <a:pt x="35293" y="101637"/>
                    <a:pt x="35293" y="102601"/>
                  </a:cubicBezTo>
                  <a:lnTo>
                    <a:pt x="35293" y="114261"/>
                  </a:lnTo>
                  <a:lnTo>
                    <a:pt x="35950" y="114261"/>
                  </a:lnTo>
                  <a:lnTo>
                    <a:pt x="35950" y="103565"/>
                  </a:lnTo>
                  <a:cubicBezTo>
                    <a:pt x="35950" y="102922"/>
                    <a:pt x="35950" y="101958"/>
                    <a:pt x="35950" y="101315"/>
                  </a:cubicBezTo>
                  <a:cubicBezTo>
                    <a:pt x="36161" y="100994"/>
                    <a:pt x="36572" y="100673"/>
                    <a:pt x="36854" y="100673"/>
                  </a:cubicBezTo>
                  <a:cubicBezTo>
                    <a:pt x="37769" y="100673"/>
                    <a:pt x="37887" y="101775"/>
                    <a:pt x="37887" y="104529"/>
                  </a:cubicBezTo>
                  <a:lnTo>
                    <a:pt x="37887" y="114123"/>
                  </a:lnTo>
                  <a:lnTo>
                    <a:pt x="38556" y="114123"/>
                  </a:lnTo>
                  <a:lnTo>
                    <a:pt x="38556" y="104070"/>
                  </a:lnTo>
                  <a:cubicBezTo>
                    <a:pt x="38638" y="100994"/>
                    <a:pt x="38474" y="98561"/>
                    <a:pt x="37112" y="98561"/>
                  </a:cubicBezTo>
                  <a:close/>
                  <a:moveTo>
                    <a:pt x="44741" y="103244"/>
                  </a:moveTo>
                  <a:lnTo>
                    <a:pt x="44741" y="110359"/>
                  </a:lnTo>
                  <a:cubicBezTo>
                    <a:pt x="44741" y="111369"/>
                    <a:pt x="44741" y="112149"/>
                    <a:pt x="44694" y="113114"/>
                  </a:cubicBezTo>
                  <a:cubicBezTo>
                    <a:pt x="44248" y="114123"/>
                    <a:pt x="43673" y="114445"/>
                    <a:pt x="43016" y="114445"/>
                  </a:cubicBezTo>
                  <a:cubicBezTo>
                    <a:pt x="41936" y="114445"/>
                    <a:pt x="41490" y="112976"/>
                    <a:pt x="41490" y="109716"/>
                  </a:cubicBezTo>
                  <a:cubicBezTo>
                    <a:pt x="41490" y="106962"/>
                    <a:pt x="41772" y="105355"/>
                    <a:pt x="42523" y="104850"/>
                  </a:cubicBezTo>
                  <a:cubicBezTo>
                    <a:pt x="42981" y="104529"/>
                    <a:pt x="43509" y="104529"/>
                    <a:pt x="44084" y="104391"/>
                  </a:cubicBezTo>
                  <a:lnTo>
                    <a:pt x="44084" y="104070"/>
                  </a:lnTo>
                  <a:cubicBezTo>
                    <a:pt x="44084" y="101637"/>
                    <a:pt x="43838" y="100673"/>
                    <a:pt x="43145" y="100673"/>
                  </a:cubicBezTo>
                  <a:cubicBezTo>
                    <a:pt x="42687" y="100673"/>
                    <a:pt x="42194" y="100811"/>
                    <a:pt x="41772" y="101132"/>
                  </a:cubicBezTo>
                  <a:lnTo>
                    <a:pt x="41737" y="99204"/>
                  </a:lnTo>
                  <a:cubicBezTo>
                    <a:pt x="42194" y="98882"/>
                    <a:pt x="42640" y="98699"/>
                    <a:pt x="43227" y="98699"/>
                  </a:cubicBezTo>
                  <a:cubicBezTo>
                    <a:pt x="44084" y="98561"/>
                    <a:pt x="44741" y="99387"/>
                    <a:pt x="44741" y="103244"/>
                  </a:cubicBezTo>
                  <a:close/>
                  <a:moveTo>
                    <a:pt x="44084" y="106319"/>
                  </a:moveTo>
                  <a:cubicBezTo>
                    <a:pt x="43673" y="106319"/>
                    <a:pt x="43180" y="106503"/>
                    <a:pt x="42769" y="106641"/>
                  </a:cubicBezTo>
                  <a:cubicBezTo>
                    <a:pt x="42359" y="106962"/>
                    <a:pt x="42147" y="107605"/>
                    <a:pt x="42147" y="109579"/>
                  </a:cubicBezTo>
                  <a:cubicBezTo>
                    <a:pt x="42147" y="111690"/>
                    <a:pt x="42441" y="112333"/>
                    <a:pt x="43098" y="112333"/>
                  </a:cubicBezTo>
                  <a:cubicBezTo>
                    <a:pt x="43392" y="112333"/>
                    <a:pt x="43755" y="112149"/>
                    <a:pt x="44037" y="111690"/>
                  </a:cubicBezTo>
                  <a:cubicBezTo>
                    <a:pt x="44037" y="111048"/>
                    <a:pt x="44037" y="110038"/>
                    <a:pt x="44037" y="109395"/>
                  </a:cubicBezTo>
                  <a:lnTo>
                    <a:pt x="44037" y="106319"/>
                  </a:lnTo>
                  <a:lnTo>
                    <a:pt x="44084" y="106319"/>
                  </a:lnTo>
                  <a:close/>
                  <a:moveTo>
                    <a:pt x="47676" y="112149"/>
                  </a:moveTo>
                  <a:cubicBezTo>
                    <a:pt x="46478" y="112149"/>
                    <a:pt x="46431" y="110221"/>
                    <a:pt x="46431" y="106319"/>
                  </a:cubicBezTo>
                  <a:cubicBezTo>
                    <a:pt x="46431" y="102096"/>
                    <a:pt x="46561" y="100673"/>
                    <a:pt x="47676" y="100673"/>
                  </a:cubicBezTo>
                  <a:cubicBezTo>
                    <a:pt x="47875" y="100673"/>
                    <a:pt x="48133" y="100811"/>
                    <a:pt x="48333" y="100994"/>
                  </a:cubicBezTo>
                  <a:lnTo>
                    <a:pt x="48380" y="99020"/>
                  </a:lnTo>
                  <a:cubicBezTo>
                    <a:pt x="48133" y="98699"/>
                    <a:pt x="47793" y="98561"/>
                    <a:pt x="47429" y="98561"/>
                  </a:cubicBezTo>
                  <a:cubicBezTo>
                    <a:pt x="45985" y="98561"/>
                    <a:pt x="45692" y="101315"/>
                    <a:pt x="45692" y="106319"/>
                  </a:cubicBezTo>
                  <a:cubicBezTo>
                    <a:pt x="45692" y="110680"/>
                    <a:pt x="45938" y="114445"/>
                    <a:pt x="47265" y="114445"/>
                  </a:cubicBezTo>
                  <a:cubicBezTo>
                    <a:pt x="47711" y="114445"/>
                    <a:pt x="48051" y="114261"/>
                    <a:pt x="48380" y="113940"/>
                  </a:cubicBezTo>
                  <a:lnTo>
                    <a:pt x="48298" y="111828"/>
                  </a:lnTo>
                  <a:cubicBezTo>
                    <a:pt x="48133" y="112012"/>
                    <a:pt x="47875" y="112149"/>
                    <a:pt x="47676" y="112149"/>
                  </a:cubicBezTo>
                  <a:close/>
                  <a:moveTo>
                    <a:pt x="52629" y="98699"/>
                  </a:moveTo>
                  <a:lnTo>
                    <a:pt x="51889" y="98699"/>
                  </a:lnTo>
                  <a:lnTo>
                    <a:pt x="50985" y="104208"/>
                  </a:lnTo>
                  <a:lnTo>
                    <a:pt x="50070" y="98699"/>
                  </a:lnTo>
                  <a:lnTo>
                    <a:pt x="49284" y="98699"/>
                  </a:lnTo>
                  <a:lnTo>
                    <a:pt x="50610" y="106182"/>
                  </a:lnTo>
                  <a:lnTo>
                    <a:pt x="49201" y="114261"/>
                  </a:lnTo>
                  <a:lnTo>
                    <a:pt x="49953" y="114261"/>
                  </a:lnTo>
                  <a:lnTo>
                    <a:pt x="50985" y="108293"/>
                  </a:lnTo>
                  <a:lnTo>
                    <a:pt x="52018" y="114261"/>
                  </a:lnTo>
                  <a:lnTo>
                    <a:pt x="52793" y="114261"/>
                  </a:lnTo>
                  <a:lnTo>
                    <a:pt x="51396" y="106182"/>
                  </a:lnTo>
                  <a:lnTo>
                    <a:pt x="52629" y="98699"/>
                  </a:lnTo>
                  <a:close/>
                  <a:moveTo>
                    <a:pt x="53579" y="114261"/>
                  </a:moveTo>
                  <a:lnTo>
                    <a:pt x="54284" y="114261"/>
                  </a:lnTo>
                  <a:lnTo>
                    <a:pt x="54284" y="98699"/>
                  </a:lnTo>
                  <a:lnTo>
                    <a:pt x="53579" y="98699"/>
                  </a:lnTo>
                  <a:lnTo>
                    <a:pt x="53579" y="114261"/>
                  </a:lnTo>
                  <a:close/>
                  <a:moveTo>
                    <a:pt x="53920" y="92547"/>
                  </a:moveTo>
                  <a:cubicBezTo>
                    <a:pt x="53591" y="92547"/>
                    <a:pt x="53497" y="93052"/>
                    <a:pt x="53497" y="94338"/>
                  </a:cubicBezTo>
                  <a:cubicBezTo>
                    <a:pt x="53497" y="95623"/>
                    <a:pt x="53591" y="96128"/>
                    <a:pt x="53920" y="96128"/>
                  </a:cubicBezTo>
                  <a:cubicBezTo>
                    <a:pt x="54260" y="96128"/>
                    <a:pt x="54330" y="95623"/>
                    <a:pt x="54330" y="94338"/>
                  </a:cubicBezTo>
                  <a:cubicBezTo>
                    <a:pt x="54330" y="93052"/>
                    <a:pt x="54260" y="92547"/>
                    <a:pt x="53920" y="92547"/>
                  </a:cubicBezTo>
                  <a:close/>
                  <a:moveTo>
                    <a:pt x="58744" y="106503"/>
                  </a:moveTo>
                  <a:cubicBezTo>
                    <a:pt x="58744" y="112195"/>
                    <a:pt x="58309" y="114445"/>
                    <a:pt x="57018" y="114445"/>
                  </a:cubicBezTo>
                  <a:cubicBezTo>
                    <a:pt x="55739" y="114445"/>
                    <a:pt x="55281" y="112333"/>
                    <a:pt x="55281" y="106503"/>
                  </a:cubicBezTo>
                  <a:cubicBezTo>
                    <a:pt x="55281" y="100673"/>
                    <a:pt x="55727" y="98561"/>
                    <a:pt x="57018" y="98561"/>
                  </a:cubicBezTo>
                  <a:cubicBezTo>
                    <a:pt x="58298" y="98561"/>
                    <a:pt x="58744" y="100856"/>
                    <a:pt x="58744" y="106503"/>
                  </a:cubicBezTo>
                  <a:close/>
                  <a:moveTo>
                    <a:pt x="58051" y="106503"/>
                  </a:moveTo>
                  <a:cubicBezTo>
                    <a:pt x="58051" y="102142"/>
                    <a:pt x="57793" y="100673"/>
                    <a:pt x="56971" y="100673"/>
                  </a:cubicBezTo>
                  <a:cubicBezTo>
                    <a:pt x="56150" y="100673"/>
                    <a:pt x="55903" y="101820"/>
                    <a:pt x="55903" y="106503"/>
                  </a:cubicBezTo>
                  <a:cubicBezTo>
                    <a:pt x="55903" y="111231"/>
                    <a:pt x="56150" y="112333"/>
                    <a:pt x="56971" y="112333"/>
                  </a:cubicBezTo>
                  <a:cubicBezTo>
                    <a:pt x="57793" y="112149"/>
                    <a:pt x="58051" y="110910"/>
                    <a:pt x="58051" y="106503"/>
                  </a:cubicBezTo>
                  <a:close/>
                  <a:moveTo>
                    <a:pt x="63791" y="98561"/>
                  </a:moveTo>
                  <a:cubicBezTo>
                    <a:pt x="63298" y="98561"/>
                    <a:pt x="62793" y="99020"/>
                    <a:pt x="62429" y="99709"/>
                  </a:cubicBezTo>
                  <a:cubicBezTo>
                    <a:pt x="62218" y="99020"/>
                    <a:pt x="61889" y="98561"/>
                    <a:pt x="61431" y="98561"/>
                  </a:cubicBezTo>
                  <a:cubicBezTo>
                    <a:pt x="60856" y="98561"/>
                    <a:pt x="60234" y="99020"/>
                    <a:pt x="59776" y="99846"/>
                  </a:cubicBezTo>
                  <a:cubicBezTo>
                    <a:pt x="59776" y="100811"/>
                    <a:pt x="59741" y="101637"/>
                    <a:pt x="59741" y="102601"/>
                  </a:cubicBezTo>
                  <a:lnTo>
                    <a:pt x="59741" y="114261"/>
                  </a:lnTo>
                  <a:lnTo>
                    <a:pt x="60399" y="114261"/>
                  </a:lnTo>
                  <a:lnTo>
                    <a:pt x="60399" y="103565"/>
                  </a:lnTo>
                  <a:cubicBezTo>
                    <a:pt x="60399" y="102922"/>
                    <a:pt x="60399" y="101958"/>
                    <a:pt x="60399" y="101315"/>
                  </a:cubicBezTo>
                  <a:cubicBezTo>
                    <a:pt x="60610" y="100994"/>
                    <a:pt x="60938" y="100673"/>
                    <a:pt x="61185" y="100673"/>
                  </a:cubicBezTo>
                  <a:cubicBezTo>
                    <a:pt x="61936" y="100673"/>
                    <a:pt x="62100" y="101958"/>
                    <a:pt x="62100" y="104529"/>
                  </a:cubicBezTo>
                  <a:lnTo>
                    <a:pt x="62100" y="114261"/>
                  </a:lnTo>
                  <a:lnTo>
                    <a:pt x="62758" y="114261"/>
                  </a:lnTo>
                  <a:lnTo>
                    <a:pt x="62758" y="104208"/>
                  </a:lnTo>
                  <a:cubicBezTo>
                    <a:pt x="62758" y="103244"/>
                    <a:pt x="62758" y="102463"/>
                    <a:pt x="62676" y="101637"/>
                  </a:cubicBezTo>
                  <a:cubicBezTo>
                    <a:pt x="62969" y="100994"/>
                    <a:pt x="63333" y="100811"/>
                    <a:pt x="63544" y="100811"/>
                  </a:cubicBezTo>
                  <a:cubicBezTo>
                    <a:pt x="64284" y="100811"/>
                    <a:pt x="64448" y="102096"/>
                    <a:pt x="64448" y="104713"/>
                  </a:cubicBezTo>
                  <a:lnTo>
                    <a:pt x="64448" y="114445"/>
                  </a:lnTo>
                  <a:lnTo>
                    <a:pt x="65117" y="114445"/>
                  </a:lnTo>
                  <a:lnTo>
                    <a:pt x="65117" y="104391"/>
                  </a:lnTo>
                  <a:cubicBezTo>
                    <a:pt x="65152" y="101132"/>
                    <a:pt x="64988" y="98561"/>
                    <a:pt x="63791" y="98561"/>
                  </a:cubicBezTo>
                  <a:close/>
                  <a:moveTo>
                    <a:pt x="70117" y="112149"/>
                  </a:moveTo>
                  <a:cubicBezTo>
                    <a:pt x="68920" y="112149"/>
                    <a:pt x="68873" y="110221"/>
                    <a:pt x="68873" y="106319"/>
                  </a:cubicBezTo>
                  <a:cubicBezTo>
                    <a:pt x="68873" y="102096"/>
                    <a:pt x="69002" y="100673"/>
                    <a:pt x="70117" y="100673"/>
                  </a:cubicBezTo>
                  <a:cubicBezTo>
                    <a:pt x="70316" y="100673"/>
                    <a:pt x="70563" y="100811"/>
                    <a:pt x="70774" y="100994"/>
                  </a:cubicBezTo>
                  <a:lnTo>
                    <a:pt x="70821" y="99020"/>
                  </a:lnTo>
                  <a:cubicBezTo>
                    <a:pt x="70563" y="98699"/>
                    <a:pt x="70234" y="98561"/>
                    <a:pt x="69870" y="98561"/>
                  </a:cubicBezTo>
                  <a:cubicBezTo>
                    <a:pt x="68415" y="98561"/>
                    <a:pt x="68133" y="101315"/>
                    <a:pt x="68133" y="106319"/>
                  </a:cubicBezTo>
                  <a:cubicBezTo>
                    <a:pt x="68133" y="110680"/>
                    <a:pt x="68380" y="114445"/>
                    <a:pt x="69694" y="114445"/>
                  </a:cubicBezTo>
                  <a:cubicBezTo>
                    <a:pt x="70152" y="114445"/>
                    <a:pt x="70481" y="114261"/>
                    <a:pt x="70821" y="113940"/>
                  </a:cubicBezTo>
                  <a:lnTo>
                    <a:pt x="70727" y="111828"/>
                  </a:lnTo>
                  <a:cubicBezTo>
                    <a:pt x="70563" y="112012"/>
                    <a:pt x="70316" y="112149"/>
                    <a:pt x="70117" y="112149"/>
                  </a:cubicBezTo>
                  <a:close/>
                  <a:moveTo>
                    <a:pt x="74988" y="106503"/>
                  </a:moveTo>
                  <a:cubicBezTo>
                    <a:pt x="74988" y="112195"/>
                    <a:pt x="74530" y="114445"/>
                    <a:pt x="73251" y="114445"/>
                  </a:cubicBezTo>
                  <a:cubicBezTo>
                    <a:pt x="71971" y="114445"/>
                    <a:pt x="71514" y="112333"/>
                    <a:pt x="71514" y="106503"/>
                  </a:cubicBezTo>
                  <a:cubicBezTo>
                    <a:pt x="71514" y="100673"/>
                    <a:pt x="71971" y="98561"/>
                    <a:pt x="73251" y="98561"/>
                  </a:cubicBezTo>
                  <a:cubicBezTo>
                    <a:pt x="74530" y="98561"/>
                    <a:pt x="74988" y="100856"/>
                    <a:pt x="74988" y="106503"/>
                  </a:cubicBezTo>
                  <a:close/>
                  <a:moveTo>
                    <a:pt x="74330" y="106503"/>
                  </a:moveTo>
                  <a:cubicBezTo>
                    <a:pt x="74330" y="102142"/>
                    <a:pt x="74084" y="100673"/>
                    <a:pt x="73251" y="100673"/>
                  </a:cubicBezTo>
                  <a:cubicBezTo>
                    <a:pt x="72429" y="100673"/>
                    <a:pt x="72183" y="101820"/>
                    <a:pt x="72183" y="106503"/>
                  </a:cubicBezTo>
                  <a:cubicBezTo>
                    <a:pt x="72183" y="111231"/>
                    <a:pt x="72429" y="112333"/>
                    <a:pt x="73251" y="112333"/>
                  </a:cubicBezTo>
                  <a:cubicBezTo>
                    <a:pt x="74084" y="112149"/>
                    <a:pt x="74330" y="110910"/>
                    <a:pt x="74330" y="106503"/>
                  </a:cubicBezTo>
                  <a:close/>
                  <a:moveTo>
                    <a:pt x="80035" y="98561"/>
                  </a:moveTo>
                  <a:cubicBezTo>
                    <a:pt x="79530" y="98561"/>
                    <a:pt x="79037" y="99020"/>
                    <a:pt x="78661" y="99709"/>
                  </a:cubicBezTo>
                  <a:cubicBezTo>
                    <a:pt x="78462" y="99020"/>
                    <a:pt x="78133" y="98561"/>
                    <a:pt x="77676" y="98561"/>
                  </a:cubicBezTo>
                  <a:cubicBezTo>
                    <a:pt x="77100" y="98561"/>
                    <a:pt x="76478" y="99020"/>
                    <a:pt x="76021" y="99846"/>
                  </a:cubicBezTo>
                  <a:cubicBezTo>
                    <a:pt x="76021" y="100811"/>
                    <a:pt x="75985" y="101637"/>
                    <a:pt x="75985" y="102601"/>
                  </a:cubicBezTo>
                  <a:lnTo>
                    <a:pt x="75985" y="114261"/>
                  </a:lnTo>
                  <a:lnTo>
                    <a:pt x="76643" y="114261"/>
                  </a:lnTo>
                  <a:lnTo>
                    <a:pt x="76643" y="103565"/>
                  </a:lnTo>
                  <a:cubicBezTo>
                    <a:pt x="76643" y="102922"/>
                    <a:pt x="76643" y="101958"/>
                    <a:pt x="76643" y="101315"/>
                  </a:cubicBezTo>
                  <a:cubicBezTo>
                    <a:pt x="76854" y="100994"/>
                    <a:pt x="77183" y="100673"/>
                    <a:pt x="77429" y="100673"/>
                  </a:cubicBezTo>
                  <a:cubicBezTo>
                    <a:pt x="78169" y="100673"/>
                    <a:pt x="78333" y="101958"/>
                    <a:pt x="78333" y="104529"/>
                  </a:cubicBezTo>
                  <a:lnTo>
                    <a:pt x="78333" y="114261"/>
                  </a:lnTo>
                  <a:lnTo>
                    <a:pt x="79002" y="114261"/>
                  </a:lnTo>
                  <a:lnTo>
                    <a:pt x="79002" y="104208"/>
                  </a:lnTo>
                  <a:cubicBezTo>
                    <a:pt x="79002" y="103244"/>
                    <a:pt x="79002" y="102463"/>
                    <a:pt x="78920" y="101637"/>
                  </a:cubicBezTo>
                  <a:cubicBezTo>
                    <a:pt x="79201" y="100994"/>
                    <a:pt x="79577" y="100811"/>
                    <a:pt x="79788" y="100811"/>
                  </a:cubicBezTo>
                  <a:cubicBezTo>
                    <a:pt x="80528" y="100811"/>
                    <a:pt x="80692" y="102096"/>
                    <a:pt x="80692" y="104713"/>
                  </a:cubicBezTo>
                  <a:lnTo>
                    <a:pt x="80692" y="114445"/>
                  </a:lnTo>
                  <a:lnTo>
                    <a:pt x="81349" y="114445"/>
                  </a:lnTo>
                  <a:lnTo>
                    <a:pt x="81349" y="104391"/>
                  </a:lnTo>
                  <a:cubicBezTo>
                    <a:pt x="81431" y="101132"/>
                    <a:pt x="81267" y="98561"/>
                    <a:pt x="80035" y="98561"/>
                  </a:cubicBezTo>
                  <a:close/>
                  <a:moveTo>
                    <a:pt x="85938" y="106503"/>
                  </a:moveTo>
                  <a:cubicBezTo>
                    <a:pt x="85938" y="112471"/>
                    <a:pt x="85446" y="114445"/>
                    <a:pt x="84248" y="114445"/>
                  </a:cubicBezTo>
                  <a:cubicBezTo>
                    <a:pt x="83920" y="114445"/>
                    <a:pt x="83579" y="114261"/>
                    <a:pt x="83251" y="113940"/>
                  </a:cubicBezTo>
                  <a:lnTo>
                    <a:pt x="83251" y="119954"/>
                  </a:lnTo>
                  <a:lnTo>
                    <a:pt x="82593" y="119954"/>
                  </a:lnTo>
                  <a:lnTo>
                    <a:pt x="82593" y="102601"/>
                  </a:lnTo>
                  <a:cubicBezTo>
                    <a:pt x="82593" y="101637"/>
                    <a:pt x="82593" y="100811"/>
                    <a:pt x="82629" y="99846"/>
                  </a:cubicBezTo>
                  <a:cubicBezTo>
                    <a:pt x="83086" y="98882"/>
                    <a:pt x="83626" y="98561"/>
                    <a:pt x="84166" y="98561"/>
                  </a:cubicBezTo>
                  <a:cubicBezTo>
                    <a:pt x="85399" y="98561"/>
                    <a:pt x="85938" y="100351"/>
                    <a:pt x="85938" y="106503"/>
                  </a:cubicBezTo>
                  <a:close/>
                  <a:moveTo>
                    <a:pt x="85234" y="106503"/>
                  </a:moveTo>
                  <a:cubicBezTo>
                    <a:pt x="85234" y="102922"/>
                    <a:pt x="85070" y="100673"/>
                    <a:pt x="84119" y="100673"/>
                  </a:cubicBezTo>
                  <a:cubicBezTo>
                    <a:pt x="83838" y="100673"/>
                    <a:pt x="83497" y="100811"/>
                    <a:pt x="83298" y="101315"/>
                  </a:cubicBezTo>
                  <a:cubicBezTo>
                    <a:pt x="83298" y="101958"/>
                    <a:pt x="83298" y="102922"/>
                    <a:pt x="83298" y="103565"/>
                  </a:cubicBezTo>
                  <a:lnTo>
                    <a:pt x="83298" y="111828"/>
                  </a:lnTo>
                  <a:cubicBezTo>
                    <a:pt x="83497" y="112149"/>
                    <a:pt x="83838" y="112333"/>
                    <a:pt x="84084" y="112333"/>
                  </a:cubicBezTo>
                  <a:cubicBezTo>
                    <a:pt x="85117" y="112333"/>
                    <a:pt x="85234" y="110221"/>
                    <a:pt x="85234" y="106503"/>
                  </a:cubicBezTo>
                  <a:close/>
                  <a:moveTo>
                    <a:pt x="89953" y="103244"/>
                  </a:moveTo>
                  <a:lnTo>
                    <a:pt x="89953" y="110359"/>
                  </a:lnTo>
                  <a:cubicBezTo>
                    <a:pt x="89953" y="111369"/>
                    <a:pt x="89953" y="112149"/>
                    <a:pt x="89906" y="113114"/>
                  </a:cubicBezTo>
                  <a:cubicBezTo>
                    <a:pt x="89448" y="114123"/>
                    <a:pt x="88873" y="114445"/>
                    <a:pt x="88215" y="114445"/>
                  </a:cubicBezTo>
                  <a:cubicBezTo>
                    <a:pt x="87136" y="114445"/>
                    <a:pt x="86678" y="112976"/>
                    <a:pt x="86678" y="109716"/>
                  </a:cubicBezTo>
                  <a:cubicBezTo>
                    <a:pt x="86678" y="106962"/>
                    <a:pt x="86971" y="105355"/>
                    <a:pt x="87723" y="104850"/>
                  </a:cubicBezTo>
                  <a:cubicBezTo>
                    <a:pt x="88169" y="104529"/>
                    <a:pt x="88708" y="104529"/>
                    <a:pt x="89284" y="104391"/>
                  </a:cubicBezTo>
                  <a:lnTo>
                    <a:pt x="89284" y="104070"/>
                  </a:lnTo>
                  <a:cubicBezTo>
                    <a:pt x="89284" y="101637"/>
                    <a:pt x="89037" y="100673"/>
                    <a:pt x="88333" y="100673"/>
                  </a:cubicBezTo>
                  <a:cubicBezTo>
                    <a:pt x="87887" y="100673"/>
                    <a:pt x="87382" y="100811"/>
                    <a:pt x="86971" y="101132"/>
                  </a:cubicBezTo>
                  <a:lnTo>
                    <a:pt x="86936" y="99204"/>
                  </a:lnTo>
                  <a:cubicBezTo>
                    <a:pt x="87382" y="98882"/>
                    <a:pt x="87840" y="98699"/>
                    <a:pt x="88415" y="98699"/>
                  </a:cubicBezTo>
                  <a:cubicBezTo>
                    <a:pt x="89284" y="98561"/>
                    <a:pt x="89953" y="99387"/>
                    <a:pt x="89953" y="103244"/>
                  </a:cubicBezTo>
                  <a:close/>
                  <a:moveTo>
                    <a:pt x="89284" y="106319"/>
                  </a:moveTo>
                  <a:cubicBezTo>
                    <a:pt x="88873" y="106319"/>
                    <a:pt x="88333" y="106503"/>
                    <a:pt x="87969" y="106641"/>
                  </a:cubicBezTo>
                  <a:cubicBezTo>
                    <a:pt x="87546" y="106962"/>
                    <a:pt x="87347" y="107605"/>
                    <a:pt x="87347" y="109579"/>
                  </a:cubicBezTo>
                  <a:cubicBezTo>
                    <a:pt x="87347" y="111690"/>
                    <a:pt x="87629" y="112333"/>
                    <a:pt x="88298" y="112333"/>
                  </a:cubicBezTo>
                  <a:cubicBezTo>
                    <a:pt x="88579" y="112333"/>
                    <a:pt x="88955" y="112149"/>
                    <a:pt x="89248" y="111690"/>
                  </a:cubicBezTo>
                  <a:cubicBezTo>
                    <a:pt x="89248" y="111048"/>
                    <a:pt x="89248" y="110038"/>
                    <a:pt x="89248" y="109395"/>
                  </a:cubicBezTo>
                  <a:lnTo>
                    <a:pt x="89248" y="106319"/>
                  </a:lnTo>
                  <a:lnTo>
                    <a:pt x="89284" y="106319"/>
                  </a:lnTo>
                  <a:close/>
                  <a:moveTo>
                    <a:pt x="92887" y="98561"/>
                  </a:moveTo>
                  <a:cubicBezTo>
                    <a:pt x="92136" y="98561"/>
                    <a:pt x="91561" y="99020"/>
                    <a:pt x="91103" y="99846"/>
                  </a:cubicBezTo>
                  <a:cubicBezTo>
                    <a:pt x="91103" y="100811"/>
                    <a:pt x="91068" y="101637"/>
                    <a:pt x="91068" y="102601"/>
                  </a:cubicBezTo>
                  <a:lnTo>
                    <a:pt x="91068" y="114261"/>
                  </a:lnTo>
                  <a:lnTo>
                    <a:pt x="91725" y="114261"/>
                  </a:lnTo>
                  <a:lnTo>
                    <a:pt x="91725" y="103565"/>
                  </a:lnTo>
                  <a:cubicBezTo>
                    <a:pt x="91725" y="102922"/>
                    <a:pt x="91725" y="101958"/>
                    <a:pt x="91725" y="101315"/>
                  </a:cubicBezTo>
                  <a:cubicBezTo>
                    <a:pt x="91936" y="100994"/>
                    <a:pt x="92347" y="100673"/>
                    <a:pt x="92629" y="100673"/>
                  </a:cubicBezTo>
                  <a:cubicBezTo>
                    <a:pt x="93544" y="100673"/>
                    <a:pt x="93673" y="101775"/>
                    <a:pt x="93673" y="104529"/>
                  </a:cubicBezTo>
                  <a:lnTo>
                    <a:pt x="93673" y="114123"/>
                  </a:lnTo>
                  <a:lnTo>
                    <a:pt x="94330" y="114123"/>
                  </a:lnTo>
                  <a:lnTo>
                    <a:pt x="94330" y="104070"/>
                  </a:lnTo>
                  <a:cubicBezTo>
                    <a:pt x="94366" y="100994"/>
                    <a:pt x="94248" y="98561"/>
                    <a:pt x="92887" y="98561"/>
                  </a:cubicBezTo>
                  <a:close/>
                  <a:moveTo>
                    <a:pt x="96936" y="109716"/>
                  </a:moveTo>
                  <a:lnTo>
                    <a:pt x="95739" y="98699"/>
                  </a:lnTo>
                  <a:lnTo>
                    <a:pt x="94988" y="98699"/>
                  </a:lnTo>
                  <a:lnTo>
                    <a:pt x="96596" y="113114"/>
                  </a:lnTo>
                  <a:lnTo>
                    <a:pt x="95985" y="119954"/>
                  </a:lnTo>
                  <a:lnTo>
                    <a:pt x="96690" y="119954"/>
                  </a:lnTo>
                  <a:lnTo>
                    <a:pt x="98544" y="98699"/>
                  </a:lnTo>
                  <a:lnTo>
                    <a:pt x="97840" y="98699"/>
                  </a:lnTo>
                  <a:lnTo>
                    <a:pt x="96936" y="109716"/>
                  </a:lnTo>
                  <a:close/>
                  <a:moveTo>
                    <a:pt x="119988" y="72807"/>
                  </a:moveTo>
                  <a:cubicBezTo>
                    <a:pt x="119988" y="73634"/>
                    <a:pt x="119953" y="74276"/>
                    <a:pt x="119870" y="74919"/>
                  </a:cubicBezTo>
                  <a:cubicBezTo>
                    <a:pt x="119788" y="75562"/>
                    <a:pt x="119706" y="76067"/>
                    <a:pt x="119577" y="76526"/>
                  </a:cubicBezTo>
                  <a:cubicBezTo>
                    <a:pt x="119448" y="77031"/>
                    <a:pt x="119330" y="77352"/>
                    <a:pt x="119166" y="77674"/>
                  </a:cubicBezTo>
                  <a:cubicBezTo>
                    <a:pt x="119002" y="77995"/>
                    <a:pt x="118838" y="77995"/>
                    <a:pt x="118673" y="77995"/>
                  </a:cubicBezTo>
                  <a:cubicBezTo>
                    <a:pt x="118462" y="77995"/>
                    <a:pt x="118298" y="77811"/>
                    <a:pt x="118133" y="77674"/>
                  </a:cubicBezTo>
                  <a:cubicBezTo>
                    <a:pt x="117969" y="77352"/>
                    <a:pt x="117840" y="77031"/>
                    <a:pt x="117723" y="76526"/>
                  </a:cubicBezTo>
                  <a:cubicBezTo>
                    <a:pt x="117593" y="76067"/>
                    <a:pt x="117511" y="75562"/>
                    <a:pt x="117429" y="74919"/>
                  </a:cubicBezTo>
                  <a:cubicBezTo>
                    <a:pt x="117347" y="74276"/>
                    <a:pt x="117347" y="73634"/>
                    <a:pt x="117347" y="72807"/>
                  </a:cubicBezTo>
                  <a:cubicBezTo>
                    <a:pt x="117347" y="71981"/>
                    <a:pt x="117382" y="71338"/>
                    <a:pt x="117464" y="70696"/>
                  </a:cubicBezTo>
                  <a:cubicBezTo>
                    <a:pt x="117558" y="70053"/>
                    <a:pt x="117640" y="69594"/>
                    <a:pt x="117758" y="69089"/>
                  </a:cubicBezTo>
                  <a:cubicBezTo>
                    <a:pt x="117887" y="68630"/>
                    <a:pt x="118004" y="68263"/>
                    <a:pt x="118169" y="67941"/>
                  </a:cubicBezTo>
                  <a:cubicBezTo>
                    <a:pt x="118333" y="67620"/>
                    <a:pt x="118509" y="67620"/>
                    <a:pt x="118673" y="67620"/>
                  </a:cubicBezTo>
                  <a:cubicBezTo>
                    <a:pt x="118838" y="67620"/>
                    <a:pt x="119002" y="67804"/>
                    <a:pt x="119166" y="67941"/>
                  </a:cubicBezTo>
                  <a:cubicBezTo>
                    <a:pt x="119330" y="68263"/>
                    <a:pt x="119448" y="68584"/>
                    <a:pt x="119577" y="69089"/>
                  </a:cubicBezTo>
                  <a:cubicBezTo>
                    <a:pt x="119706" y="69548"/>
                    <a:pt x="119788" y="70053"/>
                    <a:pt x="119870" y="70696"/>
                  </a:cubicBezTo>
                  <a:cubicBezTo>
                    <a:pt x="119988" y="71338"/>
                    <a:pt x="119988" y="72165"/>
                    <a:pt x="119988" y="72807"/>
                  </a:cubicBezTo>
                  <a:close/>
                  <a:moveTo>
                    <a:pt x="119741" y="72807"/>
                  </a:moveTo>
                  <a:cubicBezTo>
                    <a:pt x="119741" y="72165"/>
                    <a:pt x="119706" y="71522"/>
                    <a:pt x="119659" y="71017"/>
                  </a:cubicBezTo>
                  <a:cubicBezTo>
                    <a:pt x="119624" y="70558"/>
                    <a:pt x="119542" y="70053"/>
                    <a:pt x="119448" y="69732"/>
                  </a:cubicBezTo>
                  <a:cubicBezTo>
                    <a:pt x="119366" y="69410"/>
                    <a:pt x="119248" y="69089"/>
                    <a:pt x="119119" y="68905"/>
                  </a:cubicBezTo>
                  <a:cubicBezTo>
                    <a:pt x="119002" y="68768"/>
                    <a:pt x="118873" y="68584"/>
                    <a:pt x="118708" y="68584"/>
                  </a:cubicBezTo>
                  <a:cubicBezTo>
                    <a:pt x="118544" y="68584"/>
                    <a:pt x="118427" y="68768"/>
                    <a:pt x="118298" y="68905"/>
                  </a:cubicBezTo>
                  <a:cubicBezTo>
                    <a:pt x="118180" y="69089"/>
                    <a:pt x="118051" y="69410"/>
                    <a:pt x="117969" y="69732"/>
                  </a:cubicBezTo>
                  <a:cubicBezTo>
                    <a:pt x="117887" y="70053"/>
                    <a:pt x="117805" y="70558"/>
                    <a:pt x="117758" y="71017"/>
                  </a:cubicBezTo>
                  <a:cubicBezTo>
                    <a:pt x="117723" y="71522"/>
                    <a:pt x="117676" y="72165"/>
                    <a:pt x="117676" y="72807"/>
                  </a:cubicBezTo>
                  <a:cubicBezTo>
                    <a:pt x="117676" y="73450"/>
                    <a:pt x="117723" y="73955"/>
                    <a:pt x="117758" y="74414"/>
                  </a:cubicBezTo>
                  <a:cubicBezTo>
                    <a:pt x="117805" y="74919"/>
                    <a:pt x="117887" y="75378"/>
                    <a:pt x="117969" y="75700"/>
                  </a:cubicBezTo>
                  <a:cubicBezTo>
                    <a:pt x="118051" y="76067"/>
                    <a:pt x="118169" y="76388"/>
                    <a:pt x="118298" y="76710"/>
                  </a:cubicBezTo>
                  <a:cubicBezTo>
                    <a:pt x="118415" y="76847"/>
                    <a:pt x="118591" y="77031"/>
                    <a:pt x="118708" y="77031"/>
                  </a:cubicBezTo>
                  <a:cubicBezTo>
                    <a:pt x="118838" y="77031"/>
                    <a:pt x="119002" y="76893"/>
                    <a:pt x="119119" y="76710"/>
                  </a:cubicBezTo>
                  <a:cubicBezTo>
                    <a:pt x="119248" y="76572"/>
                    <a:pt x="119366" y="76205"/>
                    <a:pt x="119448" y="75883"/>
                  </a:cubicBezTo>
                  <a:cubicBezTo>
                    <a:pt x="119542" y="75562"/>
                    <a:pt x="119624" y="75057"/>
                    <a:pt x="119659" y="74598"/>
                  </a:cubicBezTo>
                  <a:cubicBezTo>
                    <a:pt x="119706" y="74093"/>
                    <a:pt x="119741" y="73450"/>
                    <a:pt x="119741" y="72807"/>
                  </a:cubicBezTo>
                  <a:close/>
                  <a:moveTo>
                    <a:pt x="118920" y="73312"/>
                  </a:moveTo>
                  <a:lnTo>
                    <a:pt x="119330" y="75883"/>
                  </a:lnTo>
                  <a:lnTo>
                    <a:pt x="119037" y="75883"/>
                  </a:lnTo>
                  <a:lnTo>
                    <a:pt x="118673" y="73450"/>
                  </a:lnTo>
                  <a:lnTo>
                    <a:pt x="118415" y="73450"/>
                  </a:lnTo>
                  <a:lnTo>
                    <a:pt x="118415" y="75883"/>
                  </a:lnTo>
                  <a:lnTo>
                    <a:pt x="118169" y="75883"/>
                  </a:lnTo>
                  <a:lnTo>
                    <a:pt x="118169" y="70053"/>
                  </a:lnTo>
                  <a:lnTo>
                    <a:pt x="118755" y="70053"/>
                  </a:lnTo>
                  <a:cubicBezTo>
                    <a:pt x="118920" y="70053"/>
                    <a:pt x="119084" y="70237"/>
                    <a:pt x="119166" y="70374"/>
                  </a:cubicBezTo>
                  <a:cubicBezTo>
                    <a:pt x="119248" y="70696"/>
                    <a:pt x="119284" y="71017"/>
                    <a:pt x="119284" y="71660"/>
                  </a:cubicBezTo>
                  <a:cubicBezTo>
                    <a:pt x="119284" y="72165"/>
                    <a:pt x="119248" y="72624"/>
                    <a:pt x="119166" y="72807"/>
                  </a:cubicBezTo>
                  <a:cubicBezTo>
                    <a:pt x="119119" y="73129"/>
                    <a:pt x="119037" y="73312"/>
                    <a:pt x="118920" y="73312"/>
                  </a:cubicBezTo>
                  <a:close/>
                  <a:moveTo>
                    <a:pt x="118838" y="72486"/>
                  </a:moveTo>
                  <a:cubicBezTo>
                    <a:pt x="118873" y="72486"/>
                    <a:pt x="118920" y="72486"/>
                    <a:pt x="118955" y="72302"/>
                  </a:cubicBezTo>
                  <a:cubicBezTo>
                    <a:pt x="119002" y="72302"/>
                    <a:pt x="119002" y="72165"/>
                    <a:pt x="119037" y="71981"/>
                  </a:cubicBezTo>
                  <a:cubicBezTo>
                    <a:pt x="119037" y="71843"/>
                    <a:pt x="119084" y="71660"/>
                    <a:pt x="119084" y="71522"/>
                  </a:cubicBezTo>
                  <a:cubicBezTo>
                    <a:pt x="119084" y="71338"/>
                    <a:pt x="119084" y="71201"/>
                    <a:pt x="119037" y="71017"/>
                  </a:cubicBezTo>
                  <a:cubicBezTo>
                    <a:pt x="119037" y="70879"/>
                    <a:pt x="119002" y="70879"/>
                    <a:pt x="118955" y="70879"/>
                  </a:cubicBezTo>
                  <a:cubicBezTo>
                    <a:pt x="118920" y="70879"/>
                    <a:pt x="118884" y="70696"/>
                    <a:pt x="118838" y="70696"/>
                  </a:cubicBezTo>
                  <a:cubicBezTo>
                    <a:pt x="118802" y="70696"/>
                    <a:pt x="118755" y="70696"/>
                    <a:pt x="118708" y="70696"/>
                  </a:cubicBezTo>
                  <a:lnTo>
                    <a:pt x="118415" y="70696"/>
                  </a:lnTo>
                  <a:lnTo>
                    <a:pt x="118415" y="72302"/>
                  </a:lnTo>
                  <a:lnTo>
                    <a:pt x="118708" y="72302"/>
                  </a:lnTo>
                  <a:cubicBezTo>
                    <a:pt x="118755" y="72624"/>
                    <a:pt x="118791" y="72486"/>
                    <a:pt x="118838" y="724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1929" y="2021"/>
              <a:ext cx="300" cy="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603" y="0"/>
                  </a:moveTo>
                  <a:cubicBezTo>
                    <a:pt x="66059" y="46639"/>
                    <a:pt x="15841" y="58663"/>
                    <a:pt x="237" y="61700"/>
                  </a:cubicBezTo>
                  <a:cubicBezTo>
                    <a:pt x="237" y="62914"/>
                    <a:pt x="0" y="64251"/>
                    <a:pt x="0" y="65465"/>
                  </a:cubicBezTo>
                  <a:cubicBezTo>
                    <a:pt x="17821" y="77489"/>
                    <a:pt x="62732" y="104939"/>
                    <a:pt x="119920" y="119878"/>
                  </a:cubicBezTo>
                  <a:lnTo>
                    <a:pt x="119920" y="0"/>
                  </a:lnTo>
                  <a:lnTo>
                    <a:pt x="11960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>
              <a:off x="1921" y="1738"/>
              <a:ext cx="300" cy="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22" y="81420"/>
                  </a:moveTo>
                  <a:lnTo>
                    <a:pt x="119922" y="0"/>
                  </a:lnTo>
                  <a:lnTo>
                    <a:pt x="0" y="117575"/>
                  </a:lnTo>
                  <a:cubicBezTo>
                    <a:pt x="544" y="118383"/>
                    <a:pt x="855" y="119191"/>
                    <a:pt x="1088" y="119926"/>
                  </a:cubicBezTo>
                  <a:cubicBezTo>
                    <a:pt x="15631" y="118383"/>
                    <a:pt x="67116" y="110593"/>
                    <a:pt x="119922" y="8142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>
              <a:off x="1894" y="2170"/>
              <a:ext cx="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832" y="0"/>
                  </a:moveTo>
                  <a:cubicBezTo>
                    <a:pt x="5820" y="8432"/>
                    <a:pt x="3305" y="15351"/>
                    <a:pt x="0" y="19027"/>
                  </a:cubicBezTo>
                  <a:cubicBezTo>
                    <a:pt x="1293" y="41945"/>
                    <a:pt x="3808" y="79351"/>
                    <a:pt x="9125" y="119783"/>
                  </a:cubicBezTo>
                  <a:lnTo>
                    <a:pt x="119928" y="119783"/>
                  </a:lnTo>
                  <a:lnTo>
                    <a:pt x="119928" y="99243"/>
                  </a:lnTo>
                  <a:cubicBezTo>
                    <a:pt x="66826" y="72432"/>
                    <a:pt x="24574" y="22270"/>
                    <a:pt x="783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>
              <a:off x="1736" y="2189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252" y="6423"/>
                  </a:moveTo>
                  <a:cubicBezTo>
                    <a:pt x="94018" y="5653"/>
                    <a:pt x="88785" y="2826"/>
                    <a:pt x="84112" y="0"/>
                  </a:cubicBezTo>
                  <a:lnTo>
                    <a:pt x="0" y="119743"/>
                  </a:lnTo>
                  <a:lnTo>
                    <a:pt x="119813" y="119743"/>
                  </a:lnTo>
                  <a:cubicBezTo>
                    <a:pt x="107850" y="74518"/>
                    <a:pt x="101869" y="32633"/>
                    <a:pt x="99252" y="642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angle color">
  <p:cSld name="4 angle color">
    <p:bg>
      <p:bgPr>
        <a:solidFill>
          <a:schemeClr val="lt1"/>
        </a:solidFill>
        <a:effectLst/>
      </p:bgPr>
    </p:bg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>
            <a:spLocks noGrp="1"/>
          </p:cNvSpPr>
          <p:nvPr>
            <p:ph type="body" idx="1"/>
          </p:nvPr>
        </p:nvSpPr>
        <p:spPr>
          <a:xfrm>
            <a:off x="4308832" y="1121513"/>
            <a:ext cx="2674500" cy="2454000"/>
          </a:xfrm>
          <a:prstGeom prst="parallelogram">
            <a:avLst>
              <a:gd name="adj" fmla="val 25000"/>
            </a:avLst>
          </a:prstGeom>
          <a:solidFill>
            <a:schemeClr val="accent1"/>
          </a:solidFill>
          <a:ln w="349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2" name="Shape 652"/>
          <p:cNvSpPr>
            <a:spLocks noGrp="1"/>
          </p:cNvSpPr>
          <p:nvPr>
            <p:ph type="body" idx="2"/>
          </p:nvPr>
        </p:nvSpPr>
        <p:spPr>
          <a:xfrm>
            <a:off x="110635" y="1121513"/>
            <a:ext cx="2674500" cy="2454000"/>
          </a:xfrm>
          <a:prstGeom prst="parallelogram">
            <a:avLst>
              <a:gd name="adj" fmla="val 25000"/>
            </a:avLst>
          </a:prstGeom>
          <a:solidFill>
            <a:schemeClr val="accent5"/>
          </a:solidFill>
          <a:ln w="349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3" name="Shape 653"/>
          <p:cNvSpPr>
            <a:spLocks noGrp="1"/>
          </p:cNvSpPr>
          <p:nvPr>
            <p:ph type="body" idx="3"/>
          </p:nvPr>
        </p:nvSpPr>
        <p:spPr>
          <a:xfrm>
            <a:off x="2211377" y="1121513"/>
            <a:ext cx="2674500" cy="2454000"/>
          </a:xfrm>
          <a:prstGeom prst="parallelogram">
            <a:avLst>
              <a:gd name="adj" fmla="val 25000"/>
            </a:avLst>
          </a:prstGeom>
          <a:solidFill>
            <a:schemeClr val="accent4"/>
          </a:solidFill>
          <a:ln w="349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4" name="Shape 654"/>
          <p:cNvSpPr>
            <a:spLocks noGrp="1"/>
          </p:cNvSpPr>
          <p:nvPr>
            <p:ph type="body" idx="4"/>
          </p:nvPr>
        </p:nvSpPr>
        <p:spPr>
          <a:xfrm>
            <a:off x="6404780" y="1121513"/>
            <a:ext cx="2674500" cy="2454000"/>
          </a:xfrm>
          <a:prstGeom prst="parallelogram">
            <a:avLst>
              <a:gd name="adj" fmla="val 25000"/>
            </a:avLst>
          </a:prstGeom>
          <a:solidFill>
            <a:schemeClr val="dk2"/>
          </a:solidFill>
          <a:ln w="349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5" name="Shape 655"/>
          <p:cNvSpPr txBox="1">
            <a:spLocks noGrp="1"/>
          </p:cNvSpPr>
          <p:nvPr>
            <p:ph type="body" idx="5"/>
          </p:nvPr>
        </p:nvSpPr>
        <p:spPr>
          <a:xfrm>
            <a:off x="110635" y="3575656"/>
            <a:ext cx="2025600" cy="12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6" name="Shape 656"/>
          <p:cNvSpPr txBox="1">
            <a:spLocks noGrp="1"/>
          </p:cNvSpPr>
          <p:nvPr>
            <p:ph type="body" idx="6"/>
          </p:nvPr>
        </p:nvSpPr>
        <p:spPr>
          <a:xfrm>
            <a:off x="2211377" y="3575656"/>
            <a:ext cx="2036100" cy="12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7" name="Shape 657"/>
          <p:cNvSpPr txBox="1">
            <a:spLocks noGrp="1"/>
          </p:cNvSpPr>
          <p:nvPr>
            <p:ph type="body" idx="7"/>
          </p:nvPr>
        </p:nvSpPr>
        <p:spPr>
          <a:xfrm>
            <a:off x="4333552" y="3575656"/>
            <a:ext cx="1988700" cy="12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8" name="Shape 658"/>
          <p:cNvSpPr txBox="1">
            <a:spLocks noGrp="1"/>
          </p:cNvSpPr>
          <p:nvPr>
            <p:ph type="ftr" idx="11"/>
          </p:nvPr>
        </p:nvSpPr>
        <p:spPr>
          <a:xfrm>
            <a:off x="228600" y="485663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9" name="Shape 659"/>
          <p:cNvSpPr txBox="1">
            <a:spLocks noGrp="1"/>
          </p:cNvSpPr>
          <p:nvPr>
            <p:ph type="sldNum" idx="12"/>
          </p:nvPr>
        </p:nvSpPr>
        <p:spPr>
          <a:xfrm>
            <a:off x="8955104" y="4925378"/>
            <a:ext cx="210300" cy="132900"/>
          </a:xfrm>
          <a:prstGeom prst="rect">
            <a:avLst/>
          </a:prstGeom>
          <a:noFill/>
          <a:ln w="254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27425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0" name="Shape 660"/>
          <p:cNvSpPr txBox="1">
            <a:spLocks noGrp="1"/>
          </p:cNvSpPr>
          <p:nvPr>
            <p:ph type="body" idx="8"/>
          </p:nvPr>
        </p:nvSpPr>
        <p:spPr>
          <a:xfrm>
            <a:off x="6431006" y="3575656"/>
            <a:ext cx="2009700" cy="12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1" name="Shape 661"/>
          <p:cNvSpPr txBox="1">
            <a:spLocks noGrp="1"/>
          </p:cNvSpPr>
          <p:nvPr>
            <p:ph type="title"/>
          </p:nvPr>
        </p:nvSpPr>
        <p:spPr>
          <a:xfrm>
            <a:off x="228600" y="122342"/>
            <a:ext cx="8676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r checker 8">
  <p:cSld name="color checker 8">
    <p:bg>
      <p:bgPr>
        <a:solidFill>
          <a:schemeClr val="lt1"/>
        </a:solidFill>
        <a:effectLst/>
      </p:bgPr>
    </p:bg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 txBox="1">
            <a:spLocks noGrp="1"/>
          </p:cNvSpPr>
          <p:nvPr>
            <p:ph type="body" idx="1"/>
          </p:nvPr>
        </p:nvSpPr>
        <p:spPr>
          <a:xfrm>
            <a:off x="2317356" y="1002570"/>
            <a:ext cx="2228700" cy="1769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4" name="Shape 664"/>
          <p:cNvSpPr txBox="1">
            <a:spLocks noGrp="1"/>
          </p:cNvSpPr>
          <p:nvPr>
            <p:ph type="body" idx="2"/>
          </p:nvPr>
        </p:nvSpPr>
        <p:spPr>
          <a:xfrm>
            <a:off x="0" y="1002570"/>
            <a:ext cx="2257500" cy="1769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5" name="Shape 665"/>
          <p:cNvSpPr txBox="1">
            <a:spLocks noGrp="1"/>
          </p:cNvSpPr>
          <p:nvPr>
            <p:ph type="body" idx="3"/>
          </p:nvPr>
        </p:nvSpPr>
        <p:spPr>
          <a:xfrm>
            <a:off x="-4580" y="2831211"/>
            <a:ext cx="2257500" cy="1769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6" name="Shape 666"/>
          <p:cNvSpPr txBox="1">
            <a:spLocks noGrp="1"/>
          </p:cNvSpPr>
          <p:nvPr>
            <p:ph type="body" idx="4"/>
          </p:nvPr>
        </p:nvSpPr>
        <p:spPr>
          <a:xfrm>
            <a:off x="2314575" y="2831211"/>
            <a:ext cx="2228700" cy="176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7" name="Shape 667"/>
          <p:cNvSpPr txBox="1">
            <a:spLocks noGrp="1"/>
          </p:cNvSpPr>
          <p:nvPr>
            <p:ph type="body" idx="5"/>
          </p:nvPr>
        </p:nvSpPr>
        <p:spPr>
          <a:xfrm>
            <a:off x="4606137" y="1002570"/>
            <a:ext cx="2228700" cy="1769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8" name="Shape 668"/>
          <p:cNvSpPr txBox="1">
            <a:spLocks noGrp="1"/>
          </p:cNvSpPr>
          <p:nvPr>
            <p:ph type="body" idx="6"/>
          </p:nvPr>
        </p:nvSpPr>
        <p:spPr>
          <a:xfrm>
            <a:off x="4600575" y="2831211"/>
            <a:ext cx="2228700" cy="1769400"/>
          </a:xfrm>
          <a:prstGeom prst="rect">
            <a:avLst/>
          </a:prstGeom>
          <a:solidFill>
            <a:srgbClr val="B1C6D3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9" name="Shape 669"/>
          <p:cNvSpPr txBox="1">
            <a:spLocks noGrp="1"/>
          </p:cNvSpPr>
          <p:nvPr>
            <p:ph type="body" idx="7"/>
          </p:nvPr>
        </p:nvSpPr>
        <p:spPr>
          <a:xfrm>
            <a:off x="6886025" y="1002570"/>
            <a:ext cx="2257500" cy="1769400"/>
          </a:xfrm>
          <a:prstGeom prst="rect">
            <a:avLst/>
          </a:prstGeom>
          <a:solidFill>
            <a:srgbClr val="547B93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0" name="Shape 670"/>
          <p:cNvSpPr txBox="1">
            <a:spLocks noGrp="1"/>
          </p:cNvSpPr>
          <p:nvPr>
            <p:ph type="body" idx="8"/>
          </p:nvPr>
        </p:nvSpPr>
        <p:spPr>
          <a:xfrm>
            <a:off x="6886575" y="2828925"/>
            <a:ext cx="2257500" cy="176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1" name="Shape 671"/>
          <p:cNvSpPr txBox="1">
            <a:spLocks noGrp="1"/>
          </p:cNvSpPr>
          <p:nvPr>
            <p:ph type="ftr" idx="11"/>
          </p:nvPr>
        </p:nvSpPr>
        <p:spPr>
          <a:xfrm>
            <a:off x="228600" y="485663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2" name="Shape 672"/>
          <p:cNvSpPr txBox="1">
            <a:spLocks noGrp="1"/>
          </p:cNvSpPr>
          <p:nvPr>
            <p:ph type="sldNum" idx="12"/>
          </p:nvPr>
        </p:nvSpPr>
        <p:spPr>
          <a:xfrm>
            <a:off x="8955104" y="4925378"/>
            <a:ext cx="210300" cy="132900"/>
          </a:xfrm>
          <a:prstGeom prst="rect">
            <a:avLst/>
          </a:prstGeom>
          <a:noFill/>
          <a:ln w="254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27425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3" name="Shape 673"/>
          <p:cNvSpPr txBox="1">
            <a:spLocks noGrp="1"/>
          </p:cNvSpPr>
          <p:nvPr>
            <p:ph type="title"/>
          </p:nvPr>
        </p:nvSpPr>
        <p:spPr>
          <a:xfrm>
            <a:off x="228600" y="122342"/>
            <a:ext cx="8676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r checker 6">
  <p:cSld name="color checker 6">
    <p:bg>
      <p:bgPr>
        <a:solidFill>
          <a:schemeClr val="lt1"/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>
            <a:spLocks noGrp="1"/>
          </p:cNvSpPr>
          <p:nvPr>
            <p:ph type="ftr" idx="11"/>
          </p:nvPr>
        </p:nvSpPr>
        <p:spPr>
          <a:xfrm>
            <a:off x="228600" y="485663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6" name="Shape 676"/>
          <p:cNvSpPr txBox="1">
            <a:spLocks noGrp="1"/>
          </p:cNvSpPr>
          <p:nvPr>
            <p:ph type="sldNum" idx="12"/>
          </p:nvPr>
        </p:nvSpPr>
        <p:spPr>
          <a:xfrm>
            <a:off x="8955104" y="4925378"/>
            <a:ext cx="210300" cy="132900"/>
          </a:xfrm>
          <a:prstGeom prst="rect">
            <a:avLst/>
          </a:prstGeom>
          <a:noFill/>
          <a:ln w="254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27425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7" name="Shape 677"/>
          <p:cNvSpPr txBox="1">
            <a:spLocks noGrp="1"/>
          </p:cNvSpPr>
          <p:nvPr>
            <p:ph type="body" idx="1"/>
          </p:nvPr>
        </p:nvSpPr>
        <p:spPr>
          <a:xfrm>
            <a:off x="3080742" y="1002570"/>
            <a:ext cx="3029700" cy="1769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8" name="Shape 678"/>
          <p:cNvSpPr txBox="1">
            <a:spLocks noGrp="1"/>
          </p:cNvSpPr>
          <p:nvPr>
            <p:ph type="body" idx="2"/>
          </p:nvPr>
        </p:nvSpPr>
        <p:spPr>
          <a:xfrm>
            <a:off x="-1" y="1002570"/>
            <a:ext cx="3021000" cy="1769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9" name="Shape 679"/>
          <p:cNvSpPr txBox="1">
            <a:spLocks noGrp="1"/>
          </p:cNvSpPr>
          <p:nvPr>
            <p:ph type="body" idx="3"/>
          </p:nvPr>
        </p:nvSpPr>
        <p:spPr>
          <a:xfrm>
            <a:off x="-4581" y="2831211"/>
            <a:ext cx="3021000" cy="1769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0" name="Shape 680"/>
          <p:cNvSpPr txBox="1">
            <a:spLocks noGrp="1"/>
          </p:cNvSpPr>
          <p:nvPr>
            <p:ph type="body" idx="4"/>
          </p:nvPr>
        </p:nvSpPr>
        <p:spPr>
          <a:xfrm>
            <a:off x="3080742" y="2831211"/>
            <a:ext cx="3029700" cy="176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1" name="Shape 681"/>
          <p:cNvSpPr txBox="1">
            <a:spLocks noGrp="1"/>
          </p:cNvSpPr>
          <p:nvPr>
            <p:ph type="body" idx="5"/>
          </p:nvPr>
        </p:nvSpPr>
        <p:spPr>
          <a:xfrm>
            <a:off x="6167047" y="1002570"/>
            <a:ext cx="2982600" cy="176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2" name="Shape 682"/>
          <p:cNvSpPr txBox="1">
            <a:spLocks noGrp="1"/>
          </p:cNvSpPr>
          <p:nvPr>
            <p:ph type="body" idx="6"/>
          </p:nvPr>
        </p:nvSpPr>
        <p:spPr>
          <a:xfrm>
            <a:off x="6161486" y="2831211"/>
            <a:ext cx="2982600" cy="1769400"/>
          </a:xfrm>
          <a:prstGeom prst="rect">
            <a:avLst/>
          </a:prstGeom>
          <a:solidFill>
            <a:srgbClr val="B1C6D3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3" name="Shape 683"/>
          <p:cNvSpPr txBox="1">
            <a:spLocks noGrp="1"/>
          </p:cNvSpPr>
          <p:nvPr>
            <p:ph type="title"/>
          </p:nvPr>
        </p:nvSpPr>
        <p:spPr>
          <a:xfrm>
            <a:off x="228600" y="122342"/>
            <a:ext cx="8676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oblem/solution">
  <p:cSld name="problem/solution">
    <p:bg>
      <p:bgPr>
        <a:solidFill>
          <a:schemeClr val="dk2"/>
        </a:solidFill>
        <a:effectLst/>
      </p:bgPr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6080059" y="0"/>
            <a:ext cx="3070800" cy="2791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726" y="0"/>
                </a:lnTo>
                <a:lnTo>
                  <a:pt x="120000" y="102888"/>
                </a:lnTo>
                <a:lnTo>
                  <a:pt x="83" y="120000"/>
                </a:lnTo>
                <a:cubicBezTo>
                  <a:pt x="55" y="80000"/>
                  <a:pt x="27" y="40000"/>
                  <a:pt x="0" y="0"/>
                </a:cubicBezTo>
                <a:close/>
              </a:path>
            </a:pathLst>
          </a:custGeom>
          <a:solidFill>
            <a:srgbClr val="B1C6D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Shape 686"/>
          <p:cNvSpPr/>
          <p:nvPr/>
        </p:nvSpPr>
        <p:spPr>
          <a:xfrm flipH="1">
            <a:off x="-75" y="0"/>
            <a:ext cx="6143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Shape 687"/>
          <p:cNvSpPr/>
          <p:nvPr/>
        </p:nvSpPr>
        <p:spPr>
          <a:xfrm>
            <a:off x="7445391" y="2370471"/>
            <a:ext cx="405600" cy="40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8" name="Shape 688"/>
          <p:cNvGrpSpPr/>
          <p:nvPr/>
        </p:nvGrpSpPr>
        <p:grpSpPr>
          <a:xfrm flipH="1">
            <a:off x="7497555" y="2511010"/>
            <a:ext cx="287856" cy="182590"/>
            <a:chOff x="10029466" y="3433669"/>
            <a:chExt cx="383809" cy="243454"/>
          </a:xfrm>
        </p:grpSpPr>
        <p:sp>
          <p:nvSpPr>
            <p:cNvPr id="689" name="Shape 689"/>
            <p:cNvSpPr/>
            <p:nvPr/>
          </p:nvSpPr>
          <p:spPr>
            <a:xfrm rot="-8033620" flipH="1">
              <a:off x="10007218" y="3517705"/>
              <a:ext cx="252696" cy="458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20" y="0"/>
                  </a:moveTo>
                  <a:lnTo>
                    <a:pt x="5132" y="0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B1C6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Shape 690"/>
            <p:cNvSpPr/>
            <p:nvPr/>
          </p:nvSpPr>
          <p:spPr>
            <a:xfrm rot="-2766380">
              <a:off x="10182827" y="3547258"/>
              <a:ext cx="252696" cy="458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20" y="0"/>
                  </a:moveTo>
                  <a:lnTo>
                    <a:pt x="5132" y="0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1" name="Shape 691"/>
          <p:cNvSpPr txBox="1">
            <a:spLocks noGrp="1"/>
          </p:cNvSpPr>
          <p:nvPr>
            <p:ph type="body" idx="1"/>
          </p:nvPr>
        </p:nvSpPr>
        <p:spPr>
          <a:xfrm>
            <a:off x="226480" y="868766"/>
            <a:ext cx="17289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500" b="1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2" name="Shape 692"/>
          <p:cNvSpPr txBox="1">
            <a:spLocks noGrp="1"/>
          </p:cNvSpPr>
          <p:nvPr>
            <p:ph type="body" idx="2"/>
          </p:nvPr>
        </p:nvSpPr>
        <p:spPr>
          <a:xfrm>
            <a:off x="226480" y="2671477"/>
            <a:ext cx="1728900" cy="9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3" name="Shape 693"/>
          <p:cNvSpPr txBox="1">
            <a:spLocks noGrp="1"/>
          </p:cNvSpPr>
          <p:nvPr>
            <p:ph type="body" idx="3"/>
          </p:nvPr>
        </p:nvSpPr>
        <p:spPr>
          <a:xfrm>
            <a:off x="2215343" y="868766"/>
            <a:ext cx="17289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500" b="1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4" name="Shape 694"/>
          <p:cNvSpPr txBox="1">
            <a:spLocks noGrp="1"/>
          </p:cNvSpPr>
          <p:nvPr>
            <p:ph type="body" idx="4"/>
          </p:nvPr>
        </p:nvSpPr>
        <p:spPr>
          <a:xfrm>
            <a:off x="2215343" y="2671477"/>
            <a:ext cx="1728900" cy="9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5" name="Shape 695"/>
          <p:cNvSpPr txBox="1">
            <a:spLocks noGrp="1"/>
          </p:cNvSpPr>
          <p:nvPr>
            <p:ph type="body" idx="5"/>
          </p:nvPr>
        </p:nvSpPr>
        <p:spPr>
          <a:xfrm>
            <a:off x="4204205" y="868766"/>
            <a:ext cx="17289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500" b="1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6" name="Shape 696"/>
          <p:cNvSpPr txBox="1">
            <a:spLocks noGrp="1"/>
          </p:cNvSpPr>
          <p:nvPr>
            <p:ph type="body" idx="6"/>
          </p:nvPr>
        </p:nvSpPr>
        <p:spPr>
          <a:xfrm>
            <a:off x="4204205" y="2671477"/>
            <a:ext cx="1728900" cy="9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7" name="Shape 697"/>
          <p:cNvSpPr txBox="1">
            <a:spLocks noGrp="1"/>
          </p:cNvSpPr>
          <p:nvPr>
            <p:ph type="body" idx="7"/>
          </p:nvPr>
        </p:nvSpPr>
        <p:spPr>
          <a:xfrm>
            <a:off x="226480" y="3710940"/>
            <a:ext cx="5706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5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8" name="Shape 698"/>
          <p:cNvSpPr txBox="1">
            <a:spLocks noGrp="1"/>
          </p:cNvSpPr>
          <p:nvPr>
            <p:ph type="body" idx="8"/>
          </p:nvPr>
        </p:nvSpPr>
        <p:spPr>
          <a:xfrm>
            <a:off x="226479" y="4116704"/>
            <a:ext cx="5706600" cy="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9" name="Shape 699"/>
          <p:cNvSpPr txBox="1">
            <a:spLocks noGrp="1"/>
          </p:cNvSpPr>
          <p:nvPr>
            <p:ph type="body" idx="9"/>
          </p:nvPr>
        </p:nvSpPr>
        <p:spPr>
          <a:xfrm>
            <a:off x="6291643" y="702944"/>
            <a:ext cx="2712900" cy="16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0" name="Shape 700"/>
          <p:cNvSpPr txBox="1">
            <a:spLocks noGrp="1"/>
          </p:cNvSpPr>
          <p:nvPr>
            <p:ph type="body" idx="13"/>
          </p:nvPr>
        </p:nvSpPr>
        <p:spPr>
          <a:xfrm>
            <a:off x="6291643" y="315447"/>
            <a:ext cx="27129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1" name="Shape 701"/>
          <p:cNvSpPr txBox="1">
            <a:spLocks noGrp="1"/>
          </p:cNvSpPr>
          <p:nvPr>
            <p:ph type="body" idx="14"/>
          </p:nvPr>
        </p:nvSpPr>
        <p:spPr>
          <a:xfrm>
            <a:off x="6297350" y="3355629"/>
            <a:ext cx="2712900" cy="15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2" name="Shape 702"/>
          <p:cNvSpPr txBox="1">
            <a:spLocks noGrp="1"/>
          </p:cNvSpPr>
          <p:nvPr>
            <p:ph type="body" idx="15"/>
          </p:nvPr>
        </p:nvSpPr>
        <p:spPr>
          <a:xfrm>
            <a:off x="6297350" y="2968132"/>
            <a:ext cx="27129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3" name="Shape 703"/>
          <p:cNvSpPr>
            <a:spLocks noGrp="1"/>
          </p:cNvSpPr>
          <p:nvPr>
            <p:ph type="body" idx="16"/>
          </p:nvPr>
        </p:nvSpPr>
        <p:spPr>
          <a:xfrm>
            <a:off x="504103" y="1356890"/>
            <a:ext cx="1175700" cy="117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30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704" name="Shape 704"/>
          <p:cNvGrpSpPr/>
          <p:nvPr/>
        </p:nvGrpSpPr>
        <p:grpSpPr>
          <a:xfrm rot="-9899938">
            <a:off x="457026" y="1309891"/>
            <a:ext cx="1269619" cy="1269619"/>
            <a:chOff x="-2679895" y="1117464"/>
            <a:chExt cx="2469000" cy="2469000"/>
          </a:xfrm>
        </p:grpSpPr>
        <p:sp>
          <p:nvSpPr>
            <p:cNvPr id="705" name="Shape 705"/>
            <p:cNvSpPr/>
            <p:nvPr/>
          </p:nvSpPr>
          <p:spPr>
            <a:xfrm>
              <a:off x="-1445455" y="1117464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rgbClr val="B1C6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Shape 706"/>
            <p:cNvSpPr/>
            <p:nvPr/>
          </p:nvSpPr>
          <p:spPr>
            <a:xfrm>
              <a:off x="-2679895" y="1117464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7" name="Shape 707"/>
          <p:cNvSpPr>
            <a:spLocks noGrp="1"/>
          </p:cNvSpPr>
          <p:nvPr>
            <p:ph type="body" idx="17"/>
          </p:nvPr>
        </p:nvSpPr>
        <p:spPr>
          <a:xfrm>
            <a:off x="2500706" y="1356890"/>
            <a:ext cx="1175700" cy="117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30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708" name="Shape 708"/>
          <p:cNvGrpSpPr/>
          <p:nvPr/>
        </p:nvGrpSpPr>
        <p:grpSpPr>
          <a:xfrm rot="-9899938">
            <a:off x="2453629" y="1309891"/>
            <a:ext cx="1269619" cy="1269619"/>
            <a:chOff x="-2679895" y="1117464"/>
            <a:chExt cx="2469000" cy="2469000"/>
          </a:xfrm>
        </p:grpSpPr>
        <p:sp>
          <p:nvSpPr>
            <p:cNvPr id="709" name="Shape 709"/>
            <p:cNvSpPr/>
            <p:nvPr/>
          </p:nvSpPr>
          <p:spPr>
            <a:xfrm>
              <a:off x="-1445455" y="1117464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rgbClr val="B1C6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Shape 710"/>
            <p:cNvSpPr/>
            <p:nvPr/>
          </p:nvSpPr>
          <p:spPr>
            <a:xfrm>
              <a:off x="-2679895" y="1117464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1" name="Shape 711"/>
          <p:cNvSpPr>
            <a:spLocks noGrp="1"/>
          </p:cNvSpPr>
          <p:nvPr>
            <p:ph type="body" idx="18"/>
          </p:nvPr>
        </p:nvSpPr>
        <p:spPr>
          <a:xfrm>
            <a:off x="4472030" y="1356890"/>
            <a:ext cx="1175700" cy="117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30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712" name="Shape 712"/>
          <p:cNvGrpSpPr/>
          <p:nvPr/>
        </p:nvGrpSpPr>
        <p:grpSpPr>
          <a:xfrm rot="-9899938">
            <a:off x="4424953" y="1309891"/>
            <a:ext cx="1269619" cy="1269619"/>
            <a:chOff x="-2679895" y="1117464"/>
            <a:chExt cx="2469000" cy="2469000"/>
          </a:xfrm>
        </p:grpSpPr>
        <p:sp>
          <p:nvSpPr>
            <p:cNvPr id="713" name="Shape 713"/>
            <p:cNvSpPr/>
            <p:nvPr/>
          </p:nvSpPr>
          <p:spPr>
            <a:xfrm>
              <a:off x="-1445455" y="1117464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rgbClr val="B1C6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Shape 714"/>
            <p:cNvSpPr/>
            <p:nvPr/>
          </p:nvSpPr>
          <p:spPr>
            <a:xfrm>
              <a:off x="-2679895" y="1117464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5" name="Shape 715"/>
          <p:cNvGrpSpPr/>
          <p:nvPr/>
        </p:nvGrpSpPr>
        <p:grpSpPr>
          <a:xfrm>
            <a:off x="226525" y="3674517"/>
            <a:ext cx="5707201" cy="178966"/>
            <a:chOff x="5375569" y="4194915"/>
            <a:chExt cx="651522" cy="45600"/>
          </a:xfrm>
        </p:grpSpPr>
        <p:sp>
          <p:nvSpPr>
            <p:cNvPr id="716" name="Shape 716"/>
            <p:cNvSpPr/>
            <p:nvPr/>
          </p:nvSpPr>
          <p:spPr>
            <a:xfrm>
              <a:off x="5375569" y="4194916"/>
              <a:ext cx="3258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85" y="0"/>
                  </a:move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B1C6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Shape 717"/>
            <p:cNvSpPr/>
            <p:nvPr/>
          </p:nvSpPr>
          <p:spPr>
            <a:xfrm>
              <a:off x="5701291" y="4194915"/>
              <a:ext cx="325800" cy="45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20" y="0"/>
                  </a:moveTo>
                  <a:lnTo>
                    <a:pt x="5132" y="0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8" name="Shape 718"/>
          <p:cNvSpPr txBox="1">
            <a:spLocks noGrp="1"/>
          </p:cNvSpPr>
          <p:nvPr>
            <p:ph type="title"/>
          </p:nvPr>
        </p:nvSpPr>
        <p:spPr>
          <a:xfrm>
            <a:off x="228601" y="122341"/>
            <a:ext cx="57045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19" name="Shape 719"/>
          <p:cNvSpPr txBox="1">
            <a:spLocks noGrp="1"/>
          </p:cNvSpPr>
          <p:nvPr>
            <p:ph type="ftr" idx="11"/>
          </p:nvPr>
        </p:nvSpPr>
        <p:spPr>
          <a:xfrm>
            <a:off x="228600" y="485663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E4EB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720" name="Shape 720"/>
          <p:cNvGrpSpPr/>
          <p:nvPr/>
        </p:nvGrpSpPr>
        <p:grpSpPr>
          <a:xfrm>
            <a:off x="7832060" y="4901666"/>
            <a:ext cx="985401" cy="195775"/>
            <a:chOff x="1736" y="1731"/>
            <a:chExt cx="3020" cy="600"/>
          </a:xfrm>
        </p:grpSpPr>
        <p:sp>
          <p:nvSpPr>
            <p:cNvPr id="721" name="Shape 721"/>
            <p:cNvSpPr/>
            <p:nvPr/>
          </p:nvSpPr>
          <p:spPr>
            <a:xfrm>
              <a:off x="2356" y="1731"/>
              <a:ext cx="2400" cy="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408" y="71017"/>
                  </a:moveTo>
                  <a:lnTo>
                    <a:pt x="10985" y="71017"/>
                  </a:lnTo>
                  <a:lnTo>
                    <a:pt x="10985" y="77811"/>
                  </a:lnTo>
                  <a:cubicBezTo>
                    <a:pt x="9424" y="77995"/>
                    <a:pt x="7887" y="78133"/>
                    <a:pt x="6490" y="78133"/>
                  </a:cubicBezTo>
                  <a:cubicBezTo>
                    <a:pt x="3133" y="78133"/>
                    <a:pt x="0" y="77490"/>
                    <a:pt x="0" y="61147"/>
                  </a:cubicBezTo>
                  <a:lnTo>
                    <a:pt x="0" y="780"/>
                  </a:lnTo>
                  <a:lnTo>
                    <a:pt x="2183" y="780"/>
                  </a:lnTo>
                  <a:lnTo>
                    <a:pt x="2183" y="56511"/>
                  </a:lnTo>
                  <a:cubicBezTo>
                    <a:pt x="2147" y="68446"/>
                    <a:pt x="2769" y="71017"/>
                    <a:pt x="6408" y="71017"/>
                  </a:cubicBezTo>
                  <a:close/>
                  <a:moveTo>
                    <a:pt x="13345" y="780"/>
                  </a:moveTo>
                  <a:cubicBezTo>
                    <a:pt x="12394" y="780"/>
                    <a:pt x="12100" y="2387"/>
                    <a:pt x="12100" y="6610"/>
                  </a:cubicBezTo>
                  <a:cubicBezTo>
                    <a:pt x="12100" y="10971"/>
                    <a:pt x="12347" y="12440"/>
                    <a:pt x="13345" y="12440"/>
                  </a:cubicBezTo>
                  <a:cubicBezTo>
                    <a:pt x="14330" y="12440"/>
                    <a:pt x="14589" y="10971"/>
                    <a:pt x="14589" y="6610"/>
                  </a:cubicBezTo>
                  <a:cubicBezTo>
                    <a:pt x="14624" y="2387"/>
                    <a:pt x="14342" y="780"/>
                    <a:pt x="13345" y="780"/>
                  </a:cubicBezTo>
                  <a:close/>
                  <a:moveTo>
                    <a:pt x="12359" y="77995"/>
                  </a:moveTo>
                  <a:lnTo>
                    <a:pt x="14424" y="77995"/>
                  </a:lnTo>
                  <a:lnTo>
                    <a:pt x="14424" y="18913"/>
                  </a:lnTo>
                  <a:lnTo>
                    <a:pt x="12359" y="18913"/>
                  </a:lnTo>
                  <a:lnTo>
                    <a:pt x="12359" y="77995"/>
                  </a:lnTo>
                  <a:close/>
                  <a:moveTo>
                    <a:pt x="23098" y="69089"/>
                  </a:moveTo>
                  <a:lnTo>
                    <a:pt x="18309" y="18913"/>
                  </a:lnTo>
                  <a:lnTo>
                    <a:pt x="16115" y="18913"/>
                  </a:lnTo>
                  <a:lnTo>
                    <a:pt x="21408" y="72991"/>
                  </a:lnTo>
                  <a:cubicBezTo>
                    <a:pt x="21772" y="76847"/>
                    <a:pt x="22276" y="78638"/>
                    <a:pt x="23051" y="78638"/>
                  </a:cubicBezTo>
                  <a:cubicBezTo>
                    <a:pt x="23802" y="78638"/>
                    <a:pt x="24295" y="76710"/>
                    <a:pt x="24671" y="72991"/>
                  </a:cubicBezTo>
                  <a:lnTo>
                    <a:pt x="30035" y="18913"/>
                  </a:lnTo>
                  <a:lnTo>
                    <a:pt x="27934" y="18913"/>
                  </a:lnTo>
                  <a:lnTo>
                    <a:pt x="23098" y="69089"/>
                  </a:lnTo>
                  <a:close/>
                  <a:moveTo>
                    <a:pt x="30492" y="48385"/>
                  </a:moveTo>
                  <a:cubicBezTo>
                    <a:pt x="30492" y="27039"/>
                    <a:pt x="32147" y="18133"/>
                    <a:pt x="37065" y="18133"/>
                  </a:cubicBezTo>
                  <a:cubicBezTo>
                    <a:pt x="42147" y="18133"/>
                    <a:pt x="43556" y="28462"/>
                    <a:pt x="43556" y="44667"/>
                  </a:cubicBezTo>
                  <a:cubicBezTo>
                    <a:pt x="43556" y="46273"/>
                    <a:pt x="43556" y="48569"/>
                    <a:pt x="43509" y="50359"/>
                  </a:cubicBezTo>
                  <a:cubicBezTo>
                    <a:pt x="41772" y="51461"/>
                    <a:pt x="38227" y="52792"/>
                    <a:pt x="36115" y="53114"/>
                  </a:cubicBezTo>
                  <a:lnTo>
                    <a:pt x="32558" y="53573"/>
                  </a:lnTo>
                  <a:cubicBezTo>
                    <a:pt x="32805" y="65692"/>
                    <a:pt x="33755" y="71843"/>
                    <a:pt x="37558" y="71843"/>
                  </a:cubicBezTo>
                  <a:cubicBezTo>
                    <a:pt x="39507" y="71843"/>
                    <a:pt x="41326" y="71017"/>
                    <a:pt x="42887" y="70237"/>
                  </a:cubicBezTo>
                  <a:lnTo>
                    <a:pt x="43098" y="76710"/>
                  </a:lnTo>
                  <a:cubicBezTo>
                    <a:pt x="41361" y="77674"/>
                    <a:pt x="39624" y="78638"/>
                    <a:pt x="36772" y="78638"/>
                  </a:cubicBezTo>
                  <a:cubicBezTo>
                    <a:pt x="31819" y="78638"/>
                    <a:pt x="30492" y="65830"/>
                    <a:pt x="30492" y="48385"/>
                  </a:cubicBezTo>
                  <a:close/>
                  <a:moveTo>
                    <a:pt x="32523" y="47605"/>
                  </a:moveTo>
                  <a:lnTo>
                    <a:pt x="36490" y="46778"/>
                  </a:lnTo>
                  <a:cubicBezTo>
                    <a:pt x="37805" y="46641"/>
                    <a:pt x="40082" y="45814"/>
                    <a:pt x="41443" y="45172"/>
                  </a:cubicBezTo>
                  <a:cubicBezTo>
                    <a:pt x="41490" y="44024"/>
                    <a:pt x="41490" y="42234"/>
                    <a:pt x="41490" y="40948"/>
                  </a:cubicBezTo>
                  <a:cubicBezTo>
                    <a:pt x="41490" y="30895"/>
                    <a:pt x="40375" y="24605"/>
                    <a:pt x="37065" y="24605"/>
                  </a:cubicBezTo>
                  <a:cubicBezTo>
                    <a:pt x="33309" y="24743"/>
                    <a:pt x="32523" y="32364"/>
                    <a:pt x="32523" y="47605"/>
                  </a:cubicBezTo>
                  <a:close/>
                  <a:moveTo>
                    <a:pt x="51267" y="77995"/>
                  </a:moveTo>
                  <a:lnTo>
                    <a:pt x="47265" y="77995"/>
                  </a:lnTo>
                  <a:lnTo>
                    <a:pt x="47265" y="2065"/>
                  </a:lnTo>
                  <a:cubicBezTo>
                    <a:pt x="48955" y="780"/>
                    <a:pt x="51314" y="0"/>
                    <a:pt x="53661" y="0"/>
                  </a:cubicBezTo>
                  <a:cubicBezTo>
                    <a:pt x="58004" y="0"/>
                    <a:pt x="61596" y="3397"/>
                    <a:pt x="61596" y="24284"/>
                  </a:cubicBezTo>
                  <a:cubicBezTo>
                    <a:pt x="61596" y="37872"/>
                    <a:pt x="60152" y="44345"/>
                    <a:pt x="57793" y="47100"/>
                  </a:cubicBezTo>
                  <a:lnTo>
                    <a:pt x="62300" y="77995"/>
                  </a:lnTo>
                  <a:lnTo>
                    <a:pt x="57711" y="77995"/>
                  </a:lnTo>
                  <a:lnTo>
                    <a:pt x="53661" y="48890"/>
                  </a:lnTo>
                  <a:cubicBezTo>
                    <a:pt x="52875" y="48890"/>
                    <a:pt x="51936" y="48706"/>
                    <a:pt x="51267" y="48569"/>
                  </a:cubicBezTo>
                  <a:lnTo>
                    <a:pt x="51267" y="77995"/>
                  </a:lnTo>
                  <a:close/>
                  <a:moveTo>
                    <a:pt x="51267" y="36082"/>
                  </a:moveTo>
                  <a:cubicBezTo>
                    <a:pt x="52100" y="36403"/>
                    <a:pt x="52875" y="36403"/>
                    <a:pt x="53708" y="36403"/>
                  </a:cubicBezTo>
                  <a:cubicBezTo>
                    <a:pt x="56185" y="36403"/>
                    <a:pt x="57629" y="33970"/>
                    <a:pt x="57629" y="24100"/>
                  </a:cubicBezTo>
                  <a:cubicBezTo>
                    <a:pt x="57629" y="15516"/>
                    <a:pt x="56643" y="12119"/>
                    <a:pt x="53791" y="12119"/>
                  </a:cubicBezTo>
                  <a:cubicBezTo>
                    <a:pt x="53004" y="12119"/>
                    <a:pt x="52100" y="12302"/>
                    <a:pt x="51267" y="12762"/>
                  </a:cubicBezTo>
                  <a:lnTo>
                    <a:pt x="51267" y="36082"/>
                  </a:lnTo>
                  <a:close/>
                  <a:moveTo>
                    <a:pt x="75985" y="37046"/>
                  </a:moveTo>
                  <a:lnTo>
                    <a:pt x="75985" y="61973"/>
                  </a:lnTo>
                  <a:cubicBezTo>
                    <a:pt x="75985" y="66013"/>
                    <a:pt x="75938" y="69410"/>
                    <a:pt x="75856" y="73129"/>
                  </a:cubicBezTo>
                  <a:cubicBezTo>
                    <a:pt x="74119" y="77169"/>
                    <a:pt x="71854" y="78638"/>
                    <a:pt x="69119" y="78638"/>
                  </a:cubicBezTo>
                  <a:cubicBezTo>
                    <a:pt x="64953" y="78638"/>
                    <a:pt x="63333" y="72302"/>
                    <a:pt x="63333" y="59862"/>
                  </a:cubicBezTo>
                  <a:cubicBezTo>
                    <a:pt x="63333" y="49533"/>
                    <a:pt x="64495" y="43060"/>
                    <a:pt x="67511" y="41132"/>
                  </a:cubicBezTo>
                  <a:cubicBezTo>
                    <a:pt x="69084" y="40122"/>
                    <a:pt x="70692" y="39801"/>
                    <a:pt x="72347" y="39663"/>
                  </a:cubicBezTo>
                  <a:cubicBezTo>
                    <a:pt x="72347" y="32869"/>
                    <a:pt x="71561" y="29793"/>
                    <a:pt x="69577" y="29793"/>
                  </a:cubicBezTo>
                  <a:cubicBezTo>
                    <a:pt x="67758" y="29793"/>
                    <a:pt x="65774" y="30573"/>
                    <a:pt x="64248" y="31216"/>
                  </a:cubicBezTo>
                  <a:lnTo>
                    <a:pt x="63955" y="20244"/>
                  </a:lnTo>
                  <a:cubicBezTo>
                    <a:pt x="65528" y="19097"/>
                    <a:pt x="67629" y="17949"/>
                    <a:pt x="69870" y="17949"/>
                  </a:cubicBezTo>
                  <a:cubicBezTo>
                    <a:pt x="73169" y="18133"/>
                    <a:pt x="75985" y="21851"/>
                    <a:pt x="75985" y="37046"/>
                  </a:cubicBezTo>
                  <a:close/>
                  <a:moveTo>
                    <a:pt x="72300" y="49211"/>
                  </a:moveTo>
                  <a:cubicBezTo>
                    <a:pt x="71185" y="49349"/>
                    <a:pt x="69870" y="49533"/>
                    <a:pt x="68838" y="50497"/>
                  </a:cubicBezTo>
                  <a:cubicBezTo>
                    <a:pt x="67511" y="51782"/>
                    <a:pt x="67018" y="53435"/>
                    <a:pt x="67018" y="59540"/>
                  </a:cubicBezTo>
                  <a:cubicBezTo>
                    <a:pt x="67018" y="65692"/>
                    <a:pt x="67922" y="67482"/>
                    <a:pt x="69577" y="67482"/>
                  </a:cubicBezTo>
                  <a:cubicBezTo>
                    <a:pt x="70399" y="67482"/>
                    <a:pt x="71431" y="67299"/>
                    <a:pt x="72218" y="65830"/>
                  </a:cubicBezTo>
                  <a:cubicBezTo>
                    <a:pt x="72300" y="63397"/>
                    <a:pt x="72300" y="60504"/>
                    <a:pt x="72300" y="57934"/>
                  </a:cubicBezTo>
                  <a:lnTo>
                    <a:pt x="72300" y="49211"/>
                  </a:lnTo>
                  <a:close/>
                  <a:moveTo>
                    <a:pt x="93133" y="18133"/>
                  </a:moveTo>
                  <a:cubicBezTo>
                    <a:pt x="91514" y="18133"/>
                    <a:pt x="89870" y="19418"/>
                    <a:pt x="88544" y="21530"/>
                  </a:cubicBezTo>
                  <a:cubicBezTo>
                    <a:pt x="87723" y="19418"/>
                    <a:pt x="86561" y="18133"/>
                    <a:pt x="84906" y="18133"/>
                  </a:cubicBezTo>
                  <a:cubicBezTo>
                    <a:pt x="82546" y="18133"/>
                    <a:pt x="80199" y="20061"/>
                    <a:pt x="78544" y="23641"/>
                  </a:cubicBezTo>
                  <a:cubicBezTo>
                    <a:pt x="78462" y="27360"/>
                    <a:pt x="78415" y="30757"/>
                    <a:pt x="78415" y="34797"/>
                  </a:cubicBezTo>
                  <a:lnTo>
                    <a:pt x="78415" y="77995"/>
                  </a:lnTo>
                  <a:lnTo>
                    <a:pt x="82136" y="77995"/>
                  </a:lnTo>
                  <a:lnTo>
                    <a:pt x="82136" y="39342"/>
                  </a:lnTo>
                  <a:cubicBezTo>
                    <a:pt x="82136" y="36725"/>
                    <a:pt x="82183" y="33833"/>
                    <a:pt x="82218" y="31400"/>
                  </a:cubicBezTo>
                  <a:cubicBezTo>
                    <a:pt x="82676" y="30436"/>
                    <a:pt x="83497" y="29793"/>
                    <a:pt x="84119" y="29793"/>
                  </a:cubicBezTo>
                  <a:cubicBezTo>
                    <a:pt x="86185" y="29793"/>
                    <a:pt x="86643" y="33970"/>
                    <a:pt x="86643" y="41591"/>
                  </a:cubicBezTo>
                  <a:lnTo>
                    <a:pt x="86643" y="77811"/>
                  </a:lnTo>
                  <a:lnTo>
                    <a:pt x="90399" y="77811"/>
                  </a:lnTo>
                  <a:lnTo>
                    <a:pt x="90399" y="40306"/>
                  </a:lnTo>
                  <a:cubicBezTo>
                    <a:pt x="90399" y="37368"/>
                    <a:pt x="90363" y="34475"/>
                    <a:pt x="90199" y="31859"/>
                  </a:cubicBezTo>
                  <a:cubicBezTo>
                    <a:pt x="90903" y="30573"/>
                    <a:pt x="91772" y="29931"/>
                    <a:pt x="92347" y="29931"/>
                  </a:cubicBezTo>
                  <a:cubicBezTo>
                    <a:pt x="94448" y="29931"/>
                    <a:pt x="94906" y="33970"/>
                    <a:pt x="94906" y="41775"/>
                  </a:cubicBezTo>
                  <a:lnTo>
                    <a:pt x="94906" y="77995"/>
                  </a:lnTo>
                  <a:lnTo>
                    <a:pt x="98673" y="77995"/>
                  </a:lnTo>
                  <a:lnTo>
                    <a:pt x="98673" y="40306"/>
                  </a:lnTo>
                  <a:cubicBezTo>
                    <a:pt x="98673" y="28324"/>
                    <a:pt x="97969" y="18133"/>
                    <a:pt x="93133" y="18133"/>
                  </a:cubicBezTo>
                  <a:close/>
                  <a:moveTo>
                    <a:pt x="114906" y="48385"/>
                  </a:moveTo>
                  <a:cubicBezTo>
                    <a:pt x="114906" y="71201"/>
                    <a:pt x="112840" y="78638"/>
                    <a:pt x="108215" y="78638"/>
                  </a:cubicBezTo>
                  <a:cubicBezTo>
                    <a:pt x="107300" y="78638"/>
                    <a:pt x="106232" y="78133"/>
                    <a:pt x="105316" y="77352"/>
                  </a:cubicBezTo>
                  <a:lnTo>
                    <a:pt x="105316" y="105539"/>
                  </a:lnTo>
                  <a:lnTo>
                    <a:pt x="101561" y="105539"/>
                  </a:lnTo>
                  <a:lnTo>
                    <a:pt x="101561" y="34797"/>
                  </a:lnTo>
                  <a:cubicBezTo>
                    <a:pt x="101561" y="30757"/>
                    <a:pt x="101607" y="27360"/>
                    <a:pt x="101690" y="23641"/>
                  </a:cubicBezTo>
                  <a:cubicBezTo>
                    <a:pt x="103380" y="19739"/>
                    <a:pt x="105692" y="18133"/>
                    <a:pt x="107758" y="18133"/>
                  </a:cubicBezTo>
                  <a:cubicBezTo>
                    <a:pt x="112805" y="18133"/>
                    <a:pt x="114906" y="25248"/>
                    <a:pt x="114906" y="48385"/>
                  </a:cubicBezTo>
                  <a:close/>
                  <a:moveTo>
                    <a:pt x="111150" y="48385"/>
                  </a:moveTo>
                  <a:cubicBezTo>
                    <a:pt x="111150" y="38699"/>
                    <a:pt x="111021" y="29609"/>
                    <a:pt x="107805" y="29609"/>
                  </a:cubicBezTo>
                  <a:cubicBezTo>
                    <a:pt x="106971" y="29609"/>
                    <a:pt x="106021" y="30114"/>
                    <a:pt x="105446" y="31216"/>
                  </a:cubicBezTo>
                  <a:cubicBezTo>
                    <a:pt x="105363" y="33649"/>
                    <a:pt x="105363" y="36587"/>
                    <a:pt x="105363" y="39158"/>
                  </a:cubicBezTo>
                  <a:lnTo>
                    <a:pt x="105363" y="65830"/>
                  </a:lnTo>
                  <a:cubicBezTo>
                    <a:pt x="105985" y="66656"/>
                    <a:pt x="106807" y="67161"/>
                    <a:pt x="107464" y="67161"/>
                  </a:cubicBezTo>
                  <a:cubicBezTo>
                    <a:pt x="111021" y="67161"/>
                    <a:pt x="111150" y="59219"/>
                    <a:pt x="111150" y="48385"/>
                  </a:cubicBezTo>
                  <a:close/>
                  <a:moveTo>
                    <a:pt x="34213" y="103244"/>
                  </a:moveTo>
                  <a:lnTo>
                    <a:pt x="34213" y="110359"/>
                  </a:lnTo>
                  <a:cubicBezTo>
                    <a:pt x="34213" y="111369"/>
                    <a:pt x="34213" y="112149"/>
                    <a:pt x="34178" y="113114"/>
                  </a:cubicBezTo>
                  <a:cubicBezTo>
                    <a:pt x="33720" y="114123"/>
                    <a:pt x="33145" y="114445"/>
                    <a:pt x="32476" y="114445"/>
                  </a:cubicBezTo>
                  <a:cubicBezTo>
                    <a:pt x="31408" y="114445"/>
                    <a:pt x="30950" y="112976"/>
                    <a:pt x="30950" y="109716"/>
                  </a:cubicBezTo>
                  <a:cubicBezTo>
                    <a:pt x="30950" y="106962"/>
                    <a:pt x="31244" y="105355"/>
                    <a:pt x="31983" y="104850"/>
                  </a:cubicBezTo>
                  <a:cubicBezTo>
                    <a:pt x="32441" y="104529"/>
                    <a:pt x="32969" y="104529"/>
                    <a:pt x="33556" y="104391"/>
                  </a:cubicBezTo>
                  <a:lnTo>
                    <a:pt x="33556" y="104070"/>
                  </a:lnTo>
                  <a:cubicBezTo>
                    <a:pt x="33556" y="101637"/>
                    <a:pt x="33309" y="100673"/>
                    <a:pt x="32605" y="100673"/>
                  </a:cubicBezTo>
                  <a:cubicBezTo>
                    <a:pt x="32147" y="100673"/>
                    <a:pt x="31654" y="100811"/>
                    <a:pt x="31244" y="101132"/>
                  </a:cubicBezTo>
                  <a:lnTo>
                    <a:pt x="31197" y="99204"/>
                  </a:lnTo>
                  <a:cubicBezTo>
                    <a:pt x="31654" y="98882"/>
                    <a:pt x="32112" y="98699"/>
                    <a:pt x="32687" y="98699"/>
                  </a:cubicBezTo>
                  <a:cubicBezTo>
                    <a:pt x="33509" y="98561"/>
                    <a:pt x="34213" y="99387"/>
                    <a:pt x="34213" y="103244"/>
                  </a:cubicBezTo>
                  <a:close/>
                  <a:moveTo>
                    <a:pt x="33556" y="106319"/>
                  </a:moveTo>
                  <a:cubicBezTo>
                    <a:pt x="33145" y="106319"/>
                    <a:pt x="32605" y="106503"/>
                    <a:pt x="32230" y="106641"/>
                  </a:cubicBezTo>
                  <a:cubicBezTo>
                    <a:pt x="31819" y="106962"/>
                    <a:pt x="31607" y="107605"/>
                    <a:pt x="31607" y="109579"/>
                  </a:cubicBezTo>
                  <a:cubicBezTo>
                    <a:pt x="31607" y="111690"/>
                    <a:pt x="31901" y="112333"/>
                    <a:pt x="32558" y="112333"/>
                  </a:cubicBezTo>
                  <a:cubicBezTo>
                    <a:pt x="32852" y="112333"/>
                    <a:pt x="33227" y="112149"/>
                    <a:pt x="33509" y="111690"/>
                  </a:cubicBezTo>
                  <a:cubicBezTo>
                    <a:pt x="33509" y="111048"/>
                    <a:pt x="33509" y="110038"/>
                    <a:pt x="33509" y="109395"/>
                  </a:cubicBezTo>
                  <a:lnTo>
                    <a:pt x="33509" y="106319"/>
                  </a:lnTo>
                  <a:lnTo>
                    <a:pt x="33556" y="106319"/>
                  </a:lnTo>
                  <a:close/>
                  <a:moveTo>
                    <a:pt x="37112" y="98561"/>
                  </a:moveTo>
                  <a:cubicBezTo>
                    <a:pt x="36361" y="98561"/>
                    <a:pt x="35786" y="99020"/>
                    <a:pt x="35328" y="99846"/>
                  </a:cubicBezTo>
                  <a:cubicBezTo>
                    <a:pt x="35328" y="100811"/>
                    <a:pt x="35293" y="101637"/>
                    <a:pt x="35293" y="102601"/>
                  </a:cubicBezTo>
                  <a:lnTo>
                    <a:pt x="35293" y="114261"/>
                  </a:lnTo>
                  <a:lnTo>
                    <a:pt x="35950" y="114261"/>
                  </a:lnTo>
                  <a:lnTo>
                    <a:pt x="35950" y="103565"/>
                  </a:lnTo>
                  <a:cubicBezTo>
                    <a:pt x="35950" y="102922"/>
                    <a:pt x="35950" y="101958"/>
                    <a:pt x="35950" y="101315"/>
                  </a:cubicBezTo>
                  <a:cubicBezTo>
                    <a:pt x="36161" y="100994"/>
                    <a:pt x="36572" y="100673"/>
                    <a:pt x="36854" y="100673"/>
                  </a:cubicBezTo>
                  <a:cubicBezTo>
                    <a:pt x="37769" y="100673"/>
                    <a:pt x="37887" y="101775"/>
                    <a:pt x="37887" y="104529"/>
                  </a:cubicBezTo>
                  <a:lnTo>
                    <a:pt x="37887" y="114123"/>
                  </a:lnTo>
                  <a:lnTo>
                    <a:pt x="38556" y="114123"/>
                  </a:lnTo>
                  <a:lnTo>
                    <a:pt x="38556" y="104070"/>
                  </a:lnTo>
                  <a:cubicBezTo>
                    <a:pt x="38638" y="100994"/>
                    <a:pt x="38474" y="98561"/>
                    <a:pt x="37112" y="98561"/>
                  </a:cubicBezTo>
                  <a:close/>
                  <a:moveTo>
                    <a:pt x="44741" y="103244"/>
                  </a:moveTo>
                  <a:lnTo>
                    <a:pt x="44741" y="110359"/>
                  </a:lnTo>
                  <a:cubicBezTo>
                    <a:pt x="44741" y="111369"/>
                    <a:pt x="44741" y="112149"/>
                    <a:pt x="44694" y="113114"/>
                  </a:cubicBezTo>
                  <a:cubicBezTo>
                    <a:pt x="44248" y="114123"/>
                    <a:pt x="43673" y="114445"/>
                    <a:pt x="43016" y="114445"/>
                  </a:cubicBezTo>
                  <a:cubicBezTo>
                    <a:pt x="41936" y="114445"/>
                    <a:pt x="41490" y="112976"/>
                    <a:pt x="41490" y="109716"/>
                  </a:cubicBezTo>
                  <a:cubicBezTo>
                    <a:pt x="41490" y="106962"/>
                    <a:pt x="41772" y="105355"/>
                    <a:pt x="42523" y="104850"/>
                  </a:cubicBezTo>
                  <a:cubicBezTo>
                    <a:pt x="42981" y="104529"/>
                    <a:pt x="43509" y="104529"/>
                    <a:pt x="44084" y="104391"/>
                  </a:cubicBezTo>
                  <a:lnTo>
                    <a:pt x="44084" y="104070"/>
                  </a:lnTo>
                  <a:cubicBezTo>
                    <a:pt x="44084" y="101637"/>
                    <a:pt x="43838" y="100673"/>
                    <a:pt x="43145" y="100673"/>
                  </a:cubicBezTo>
                  <a:cubicBezTo>
                    <a:pt x="42687" y="100673"/>
                    <a:pt x="42194" y="100811"/>
                    <a:pt x="41772" y="101132"/>
                  </a:cubicBezTo>
                  <a:lnTo>
                    <a:pt x="41737" y="99204"/>
                  </a:lnTo>
                  <a:cubicBezTo>
                    <a:pt x="42194" y="98882"/>
                    <a:pt x="42640" y="98699"/>
                    <a:pt x="43227" y="98699"/>
                  </a:cubicBezTo>
                  <a:cubicBezTo>
                    <a:pt x="44084" y="98561"/>
                    <a:pt x="44741" y="99387"/>
                    <a:pt x="44741" y="103244"/>
                  </a:cubicBezTo>
                  <a:close/>
                  <a:moveTo>
                    <a:pt x="44084" y="106319"/>
                  </a:moveTo>
                  <a:cubicBezTo>
                    <a:pt x="43673" y="106319"/>
                    <a:pt x="43180" y="106503"/>
                    <a:pt x="42769" y="106641"/>
                  </a:cubicBezTo>
                  <a:cubicBezTo>
                    <a:pt x="42359" y="106962"/>
                    <a:pt x="42147" y="107605"/>
                    <a:pt x="42147" y="109579"/>
                  </a:cubicBezTo>
                  <a:cubicBezTo>
                    <a:pt x="42147" y="111690"/>
                    <a:pt x="42441" y="112333"/>
                    <a:pt x="43098" y="112333"/>
                  </a:cubicBezTo>
                  <a:cubicBezTo>
                    <a:pt x="43392" y="112333"/>
                    <a:pt x="43755" y="112149"/>
                    <a:pt x="44037" y="111690"/>
                  </a:cubicBezTo>
                  <a:cubicBezTo>
                    <a:pt x="44037" y="111048"/>
                    <a:pt x="44037" y="110038"/>
                    <a:pt x="44037" y="109395"/>
                  </a:cubicBezTo>
                  <a:lnTo>
                    <a:pt x="44037" y="106319"/>
                  </a:lnTo>
                  <a:lnTo>
                    <a:pt x="44084" y="106319"/>
                  </a:lnTo>
                  <a:close/>
                  <a:moveTo>
                    <a:pt x="47676" y="112149"/>
                  </a:moveTo>
                  <a:cubicBezTo>
                    <a:pt x="46478" y="112149"/>
                    <a:pt x="46431" y="110221"/>
                    <a:pt x="46431" y="106319"/>
                  </a:cubicBezTo>
                  <a:cubicBezTo>
                    <a:pt x="46431" y="102096"/>
                    <a:pt x="46561" y="100673"/>
                    <a:pt x="47676" y="100673"/>
                  </a:cubicBezTo>
                  <a:cubicBezTo>
                    <a:pt x="47875" y="100673"/>
                    <a:pt x="48133" y="100811"/>
                    <a:pt x="48333" y="100994"/>
                  </a:cubicBezTo>
                  <a:lnTo>
                    <a:pt x="48380" y="99020"/>
                  </a:lnTo>
                  <a:cubicBezTo>
                    <a:pt x="48133" y="98699"/>
                    <a:pt x="47793" y="98561"/>
                    <a:pt x="47429" y="98561"/>
                  </a:cubicBezTo>
                  <a:cubicBezTo>
                    <a:pt x="45985" y="98561"/>
                    <a:pt x="45692" y="101315"/>
                    <a:pt x="45692" y="106319"/>
                  </a:cubicBezTo>
                  <a:cubicBezTo>
                    <a:pt x="45692" y="110680"/>
                    <a:pt x="45938" y="114445"/>
                    <a:pt x="47265" y="114445"/>
                  </a:cubicBezTo>
                  <a:cubicBezTo>
                    <a:pt x="47711" y="114445"/>
                    <a:pt x="48051" y="114261"/>
                    <a:pt x="48380" y="113940"/>
                  </a:cubicBezTo>
                  <a:lnTo>
                    <a:pt x="48298" y="111828"/>
                  </a:lnTo>
                  <a:cubicBezTo>
                    <a:pt x="48133" y="112012"/>
                    <a:pt x="47875" y="112149"/>
                    <a:pt x="47676" y="112149"/>
                  </a:cubicBezTo>
                  <a:close/>
                  <a:moveTo>
                    <a:pt x="52629" y="98699"/>
                  </a:moveTo>
                  <a:lnTo>
                    <a:pt x="51889" y="98699"/>
                  </a:lnTo>
                  <a:lnTo>
                    <a:pt x="50985" y="104208"/>
                  </a:lnTo>
                  <a:lnTo>
                    <a:pt x="50070" y="98699"/>
                  </a:lnTo>
                  <a:lnTo>
                    <a:pt x="49284" y="98699"/>
                  </a:lnTo>
                  <a:lnTo>
                    <a:pt x="50610" y="106182"/>
                  </a:lnTo>
                  <a:lnTo>
                    <a:pt x="49201" y="114261"/>
                  </a:lnTo>
                  <a:lnTo>
                    <a:pt x="49953" y="114261"/>
                  </a:lnTo>
                  <a:lnTo>
                    <a:pt x="50985" y="108293"/>
                  </a:lnTo>
                  <a:lnTo>
                    <a:pt x="52018" y="114261"/>
                  </a:lnTo>
                  <a:lnTo>
                    <a:pt x="52793" y="114261"/>
                  </a:lnTo>
                  <a:lnTo>
                    <a:pt x="51396" y="106182"/>
                  </a:lnTo>
                  <a:lnTo>
                    <a:pt x="52629" y="98699"/>
                  </a:lnTo>
                  <a:close/>
                  <a:moveTo>
                    <a:pt x="53579" y="114261"/>
                  </a:moveTo>
                  <a:lnTo>
                    <a:pt x="54284" y="114261"/>
                  </a:lnTo>
                  <a:lnTo>
                    <a:pt x="54284" y="98699"/>
                  </a:lnTo>
                  <a:lnTo>
                    <a:pt x="53579" y="98699"/>
                  </a:lnTo>
                  <a:lnTo>
                    <a:pt x="53579" y="114261"/>
                  </a:lnTo>
                  <a:close/>
                  <a:moveTo>
                    <a:pt x="53920" y="92547"/>
                  </a:moveTo>
                  <a:cubicBezTo>
                    <a:pt x="53591" y="92547"/>
                    <a:pt x="53497" y="93052"/>
                    <a:pt x="53497" y="94338"/>
                  </a:cubicBezTo>
                  <a:cubicBezTo>
                    <a:pt x="53497" y="95623"/>
                    <a:pt x="53591" y="96128"/>
                    <a:pt x="53920" y="96128"/>
                  </a:cubicBezTo>
                  <a:cubicBezTo>
                    <a:pt x="54260" y="96128"/>
                    <a:pt x="54330" y="95623"/>
                    <a:pt x="54330" y="94338"/>
                  </a:cubicBezTo>
                  <a:cubicBezTo>
                    <a:pt x="54330" y="93052"/>
                    <a:pt x="54260" y="92547"/>
                    <a:pt x="53920" y="92547"/>
                  </a:cubicBezTo>
                  <a:close/>
                  <a:moveTo>
                    <a:pt x="58744" y="106503"/>
                  </a:moveTo>
                  <a:cubicBezTo>
                    <a:pt x="58744" y="112195"/>
                    <a:pt x="58309" y="114445"/>
                    <a:pt x="57018" y="114445"/>
                  </a:cubicBezTo>
                  <a:cubicBezTo>
                    <a:pt x="55739" y="114445"/>
                    <a:pt x="55281" y="112333"/>
                    <a:pt x="55281" y="106503"/>
                  </a:cubicBezTo>
                  <a:cubicBezTo>
                    <a:pt x="55281" y="100673"/>
                    <a:pt x="55727" y="98561"/>
                    <a:pt x="57018" y="98561"/>
                  </a:cubicBezTo>
                  <a:cubicBezTo>
                    <a:pt x="58298" y="98561"/>
                    <a:pt x="58744" y="100856"/>
                    <a:pt x="58744" y="106503"/>
                  </a:cubicBezTo>
                  <a:close/>
                  <a:moveTo>
                    <a:pt x="58051" y="106503"/>
                  </a:moveTo>
                  <a:cubicBezTo>
                    <a:pt x="58051" y="102142"/>
                    <a:pt x="57793" y="100673"/>
                    <a:pt x="56971" y="100673"/>
                  </a:cubicBezTo>
                  <a:cubicBezTo>
                    <a:pt x="56150" y="100673"/>
                    <a:pt x="55903" y="101820"/>
                    <a:pt x="55903" y="106503"/>
                  </a:cubicBezTo>
                  <a:cubicBezTo>
                    <a:pt x="55903" y="111231"/>
                    <a:pt x="56150" y="112333"/>
                    <a:pt x="56971" y="112333"/>
                  </a:cubicBezTo>
                  <a:cubicBezTo>
                    <a:pt x="57793" y="112149"/>
                    <a:pt x="58051" y="110910"/>
                    <a:pt x="58051" y="106503"/>
                  </a:cubicBezTo>
                  <a:close/>
                  <a:moveTo>
                    <a:pt x="63791" y="98561"/>
                  </a:moveTo>
                  <a:cubicBezTo>
                    <a:pt x="63298" y="98561"/>
                    <a:pt x="62793" y="99020"/>
                    <a:pt x="62429" y="99709"/>
                  </a:cubicBezTo>
                  <a:cubicBezTo>
                    <a:pt x="62218" y="99020"/>
                    <a:pt x="61889" y="98561"/>
                    <a:pt x="61431" y="98561"/>
                  </a:cubicBezTo>
                  <a:cubicBezTo>
                    <a:pt x="60856" y="98561"/>
                    <a:pt x="60234" y="99020"/>
                    <a:pt x="59776" y="99846"/>
                  </a:cubicBezTo>
                  <a:cubicBezTo>
                    <a:pt x="59776" y="100811"/>
                    <a:pt x="59741" y="101637"/>
                    <a:pt x="59741" y="102601"/>
                  </a:cubicBezTo>
                  <a:lnTo>
                    <a:pt x="59741" y="114261"/>
                  </a:lnTo>
                  <a:lnTo>
                    <a:pt x="60399" y="114261"/>
                  </a:lnTo>
                  <a:lnTo>
                    <a:pt x="60399" y="103565"/>
                  </a:lnTo>
                  <a:cubicBezTo>
                    <a:pt x="60399" y="102922"/>
                    <a:pt x="60399" y="101958"/>
                    <a:pt x="60399" y="101315"/>
                  </a:cubicBezTo>
                  <a:cubicBezTo>
                    <a:pt x="60610" y="100994"/>
                    <a:pt x="60938" y="100673"/>
                    <a:pt x="61185" y="100673"/>
                  </a:cubicBezTo>
                  <a:cubicBezTo>
                    <a:pt x="61936" y="100673"/>
                    <a:pt x="62100" y="101958"/>
                    <a:pt x="62100" y="104529"/>
                  </a:cubicBezTo>
                  <a:lnTo>
                    <a:pt x="62100" y="114261"/>
                  </a:lnTo>
                  <a:lnTo>
                    <a:pt x="62758" y="114261"/>
                  </a:lnTo>
                  <a:lnTo>
                    <a:pt x="62758" y="104208"/>
                  </a:lnTo>
                  <a:cubicBezTo>
                    <a:pt x="62758" y="103244"/>
                    <a:pt x="62758" y="102463"/>
                    <a:pt x="62676" y="101637"/>
                  </a:cubicBezTo>
                  <a:cubicBezTo>
                    <a:pt x="62969" y="100994"/>
                    <a:pt x="63333" y="100811"/>
                    <a:pt x="63544" y="100811"/>
                  </a:cubicBezTo>
                  <a:cubicBezTo>
                    <a:pt x="64284" y="100811"/>
                    <a:pt x="64448" y="102096"/>
                    <a:pt x="64448" y="104713"/>
                  </a:cubicBezTo>
                  <a:lnTo>
                    <a:pt x="64448" y="114445"/>
                  </a:lnTo>
                  <a:lnTo>
                    <a:pt x="65117" y="114445"/>
                  </a:lnTo>
                  <a:lnTo>
                    <a:pt x="65117" y="104391"/>
                  </a:lnTo>
                  <a:cubicBezTo>
                    <a:pt x="65152" y="101132"/>
                    <a:pt x="64988" y="98561"/>
                    <a:pt x="63791" y="98561"/>
                  </a:cubicBezTo>
                  <a:close/>
                  <a:moveTo>
                    <a:pt x="70117" y="112149"/>
                  </a:moveTo>
                  <a:cubicBezTo>
                    <a:pt x="68920" y="112149"/>
                    <a:pt x="68873" y="110221"/>
                    <a:pt x="68873" y="106319"/>
                  </a:cubicBezTo>
                  <a:cubicBezTo>
                    <a:pt x="68873" y="102096"/>
                    <a:pt x="69002" y="100673"/>
                    <a:pt x="70117" y="100673"/>
                  </a:cubicBezTo>
                  <a:cubicBezTo>
                    <a:pt x="70316" y="100673"/>
                    <a:pt x="70563" y="100811"/>
                    <a:pt x="70774" y="100994"/>
                  </a:cubicBezTo>
                  <a:lnTo>
                    <a:pt x="70821" y="99020"/>
                  </a:lnTo>
                  <a:cubicBezTo>
                    <a:pt x="70563" y="98699"/>
                    <a:pt x="70234" y="98561"/>
                    <a:pt x="69870" y="98561"/>
                  </a:cubicBezTo>
                  <a:cubicBezTo>
                    <a:pt x="68415" y="98561"/>
                    <a:pt x="68133" y="101315"/>
                    <a:pt x="68133" y="106319"/>
                  </a:cubicBezTo>
                  <a:cubicBezTo>
                    <a:pt x="68133" y="110680"/>
                    <a:pt x="68380" y="114445"/>
                    <a:pt x="69694" y="114445"/>
                  </a:cubicBezTo>
                  <a:cubicBezTo>
                    <a:pt x="70152" y="114445"/>
                    <a:pt x="70481" y="114261"/>
                    <a:pt x="70821" y="113940"/>
                  </a:cubicBezTo>
                  <a:lnTo>
                    <a:pt x="70727" y="111828"/>
                  </a:lnTo>
                  <a:cubicBezTo>
                    <a:pt x="70563" y="112012"/>
                    <a:pt x="70316" y="112149"/>
                    <a:pt x="70117" y="112149"/>
                  </a:cubicBezTo>
                  <a:close/>
                  <a:moveTo>
                    <a:pt x="74988" y="106503"/>
                  </a:moveTo>
                  <a:cubicBezTo>
                    <a:pt x="74988" y="112195"/>
                    <a:pt x="74530" y="114445"/>
                    <a:pt x="73251" y="114445"/>
                  </a:cubicBezTo>
                  <a:cubicBezTo>
                    <a:pt x="71971" y="114445"/>
                    <a:pt x="71514" y="112333"/>
                    <a:pt x="71514" y="106503"/>
                  </a:cubicBezTo>
                  <a:cubicBezTo>
                    <a:pt x="71514" y="100673"/>
                    <a:pt x="71971" y="98561"/>
                    <a:pt x="73251" y="98561"/>
                  </a:cubicBezTo>
                  <a:cubicBezTo>
                    <a:pt x="74530" y="98561"/>
                    <a:pt x="74988" y="100856"/>
                    <a:pt x="74988" y="106503"/>
                  </a:cubicBezTo>
                  <a:close/>
                  <a:moveTo>
                    <a:pt x="74330" y="106503"/>
                  </a:moveTo>
                  <a:cubicBezTo>
                    <a:pt x="74330" y="102142"/>
                    <a:pt x="74084" y="100673"/>
                    <a:pt x="73251" y="100673"/>
                  </a:cubicBezTo>
                  <a:cubicBezTo>
                    <a:pt x="72429" y="100673"/>
                    <a:pt x="72183" y="101820"/>
                    <a:pt x="72183" y="106503"/>
                  </a:cubicBezTo>
                  <a:cubicBezTo>
                    <a:pt x="72183" y="111231"/>
                    <a:pt x="72429" y="112333"/>
                    <a:pt x="73251" y="112333"/>
                  </a:cubicBezTo>
                  <a:cubicBezTo>
                    <a:pt x="74084" y="112149"/>
                    <a:pt x="74330" y="110910"/>
                    <a:pt x="74330" y="106503"/>
                  </a:cubicBezTo>
                  <a:close/>
                  <a:moveTo>
                    <a:pt x="80035" y="98561"/>
                  </a:moveTo>
                  <a:cubicBezTo>
                    <a:pt x="79530" y="98561"/>
                    <a:pt x="79037" y="99020"/>
                    <a:pt x="78661" y="99709"/>
                  </a:cubicBezTo>
                  <a:cubicBezTo>
                    <a:pt x="78462" y="99020"/>
                    <a:pt x="78133" y="98561"/>
                    <a:pt x="77676" y="98561"/>
                  </a:cubicBezTo>
                  <a:cubicBezTo>
                    <a:pt x="77100" y="98561"/>
                    <a:pt x="76478" y="99020"/>
                    <a:pt x="76021" y="99846"/>
                  </a:cubicBezTo>
                  <a:cubicBezTo>
                    <a:pt x="76021" y="100811"/>
                    <a:pt x="75985" y="101637"/>
                    <a:pt x="75985" y="102601"/>
                  </a:cubicBezTo>
                  <a:lnTo>
                    <a:pt x="75985" y="114261"/>
                  </a:lnTo>
                  <a:lnTo>
                    <a:pt x="76643" y="114261"/>
                  </a:lnTo>
                  <a:lnTo>
                    <a:pt x="76643" y="103565"/>
                  </a:lnTo>
                  <a:cubicBezTo>
                    <a:pt x="76643" y="102922"/>
                    <a:pt x="76643" y="101958"/>
                    <a:pt x="76643" y="101315"/>
                  </a:cubicBezTo>
                  <a:cubicBezTo>
                    <a:pt x="76854" y="100994"/>
                    <a:pt x="77183" y="100673"/>
                    <a:pt x="77429" y="100673"/>
                  </a:cubicBezTo>
                  <a:cubicBezTo>
                    <a:pt x="78169" y="100673"/>
                    <a:pt x="78333" y="101958"/>
                    <a:pt x="78333" y="104529"/>
                  </a:cubicBezTo>
                  <a:lnTo>
                    <a:pt x="78333" y="114261"/>
                  </a:lnTo>
                  <a:lnTo>
                    <a:pt x="79002" y="114261"/>
                  </a:lnTo>
                  <a:lnTo>
                    <a:pt x="79002" y="104208"/>
                  </a:lnTo>
                  <a:cubicBezTo>
                    <a:pt x="79002" y="103244"/>
                    <a:pt x="79002" y="102463"/>
                    <a:pt x="78920" y="101637"/>
                  </a:cubicBezTo>
                  <a:cubicBezTo>
                    <a:pt x="79201" y="100994"/>
                    <a:pt x="79577" y="100811"/>
                    <a:pt x="79788" y="100811"/>
                  </a:cubicBezTo>
                  <a:cubicBezTo>
                    <a:pt x="80528" y="100811"/>
                    <a:pt x="80692" y="102096"/>
                    <a:pt x="80692" y="104713"/>
                  </a:cubicBezTo>
                  <a:lnTo>
                    <a:pt x="80692" y="114445"/>
                  </a:lnTo>
                  <a:lnTo>
                    <a:pt x="81349" y="114445"/>
                  </a:lnTo>
                  <a:lnTo>
                    <a:pt x="81349" y="104391"/>
                  </a:lnTo>
                  <a:cubicBezTo>
                    <a:pt x="81431" y="101132"/>
                    <a:pt x="81267" y="98561"/>
                    <a:pt x="80035" y="98561"/>
                  </a:cubicBezTo>
                  <a:close/>
                  <a:moveTo>
                    <a:pt x="85938" y="106503"/>
                  </a:moveTo>
                  <a:cubicBezTo>
                    <a:pt x="85938" y="112471"/>
                    <a:pt x="85446" y="114445"/>
                    <a:pt x="84248" y="114445"/>
                  </a:cubicBezTo>
                  <a:cubicBezTo>
                    <a:pt x="83920" y="114445"/>
                    <a:pt x="83579" y="114261"/>
                    <a:pt x="83251" y="113940"/>
                  </a:cubicBezTo>
                  <a:lnTo>
                    <a:pt x="83251" y="119954"/>
                  </a:lnTo>
                  <a:lnTo>
                    <a:pt x="82593" y="119954"/>
                  </a:lnTo>
                  <a:lnTo>
                    <a:pt x="82593" y="102601"/>
                  </a:lnTo>
                  <a:cubicBezTo>
                    <a:pt x="82593" y="101637"/>
                    <a:pt x="82593" y="100811"/>
                    <a:pt x="82629" y="99846"/>
                  </a:cubicBezTo>
                  <a:cubicBezTo>
                    <a:pt x="83086" y="98882"/>
                    <a:pt x="83626" y="98561"/>
                    <a:pt x="84166" y="98561"/>
                  </a:cubicBezTo>
                  <a:cubicBezTo>
                    <a:pt x="85399" y="98561"/>
                    <a:pt x="85938" y="100351"/>
                    <a:pt x="85938" y="106503"/>
                  </a:cubicBezTo>
                  <a:close/>
                  <a:moveTo>
                    <a:pt x="85234" y="106503"/>
                  </a:moveTo>
                  <a:cubicBezTo>
                    <a:pt x="85234" y="102922"/>
                    <a:pt x="85070" y="100673"/>
                    <a:pt x="84119" y="100673"/>
                  </a:cubicBezTo>
                  <a:cubicBezTo>
                    <a:pt x="83838" y="100673"/>
                    <a:pt x="83497" y="100811"/>
                    <a:pt x="83298" y="101315"/>
                  </a:cubicBezTo>
                  <a:cubicBezTo>
                    <a:pt x="83298" y="101958"/>
                    <a:pt x="83298" y="102922"/>
                    <a:pt x="83298" y="103565"/>
                  </a:cubicBezTo>
                  <a:lnTo>
                    <a:pt x="83298" y="111828"/>
                  </a:lnTo>
                  <a:cubicBezTo>
                    <a:pt x="83497" y="112149"/>
                    <a:pt x="83838" y="112333"/>
                    <a:pt x="84084" y="112333"/>
                  </a:cubicBezTo>
                  <a:cubicBezTo>
                    <a:pt x="85117" y="112333"/>
                    <a:pt x="85234" y="110221"/>
                    <a:pt x="85234" y="106503"/>
                  </a:cubicBezTo>
                  <a:close/>
                  <a:moveTo>
                    <a:pt x="89953" y="103244"/>
                  </a:moveTo>
                  <a:lnTo>
                    <a:pt x="89953" y="110359"/>
                  </a:lnTo>
                  <a:cubicBezTo>
                    <a:pt x="89953" y="111369"/>
                    <a:pt x="89953" y="112149"/>
                    <a:pt x="89906" y="113114"/>
                  </a:cubicBezTo>
                  <a:cubicBezTo>
                    <a:pt x="89448" y="114123"/>
                    <a:pt x="88873" y="114445"/>
                    <a:pt x="88215" y="114445"/>
                  </a:cubicBezTo>
                  <a:cubicBezTo>
                    <a:pt x="87136" y="114445"/>
                    <a:pt x="86678" y="112976"/>
                    <a:pt x="86678" y="109716"/>
                  </a:cubicBezTo>
                  <a:cubicBezTo>
                    <a:pt x="86678" y="106962"/>
                    <a:pt x="86971" y="105355"/>
                    <a:pt x="87723" y="104850"/>
                  </a:cubicBezTo>
                  <a:cubicBezTo>
                    <a:pt x="88169" y="104529"/>
                    <a:pt x="88708" y="104529"/>
                    <a:pt x="89284" y="104391"/>
                  </a:cubicBezTo>
                  <a:lnTo>
                    <a:pt x="89284" y="104070"/>
                  </a:lnTo>
                  <a:cubicBezTo>
                    <a:pt x="89284" y="101637"/>
                    <a:pt x="89037" y="100673"/>
                    <a:pt x="88333" y="100673"/>
                  </a:cubicBezTo>
                  <a:cubicBezTo>
                    <a:pt x="87887" y="100673"/>
                    <a:pt x="87382" y="100811"/>
                    <a:pt x="86971" y="101132"/>
                  </a:cubicBezTo>
                  <a:lnTo>
                    <a:pt x="86936" y="99204"/>
                  </a:lnTo>
                  <a:cubicBezTo>
                    <a:pt x="87382" y="98882"/>
                    <a:pt x="87840" y="98699"/>
                    <a:pt x="88415" y="98699"/>
                  </a:cubicBezTo>
                  <a:cubicBezTo>
                    <a:pt x="89284" y="98561"/>
                    <a:pt x="89953" y="99387"/>
                    <a:pt x="89953" y="103244"/>
                  </a:cubicBezTo>
                  <a:close/>
                  <a:moveTo>
                    <a:pt x="89284" y="106319"/>
                  </a:moveTo>
                  <a:cubicBezTo>
                    <a:pt x="88873" y="106319"/>
                    <a:pt x="88333" y="106503"/>
                    <a:pt x="87969" y="106641"/>
                  </a:cubicBezTo>
                  <a:cubicBezTo>
                    <a:pt x="87546" y="106962"/>
                    <a:pt x="87347" y="107605"/>
                    <a:pt x="87347" y="109579"/>
                  </a:cubicBezTo>
                  <a:cubicBezTo>
                    <a:pt x="87347" y="111690"/>
                    <a:pt x="87629" y="112333"/>
                    <a:pt x="88298" y="112333"/>
                  </a:cubicBezTo>
                  <a:cubicBezTo>
                    <a:pt x="88579" y="112333"/>
                    <a:pt x="88955" y="112149"/>
                    <a:pt x="89248" y="111690"/>
                  </a:cubicBezTo>
                  <a:cubicBezTo>
                    <a:pt x="89248" y="111048"/>
                    <a:pt x="89248" y="110038"/>
                    <a:pt x="89248" y="109395"/>
                  </a:cubicBezTo>
                  <a:lnTo>
                    <a:pt x="89248" y="106319"/>
                  </a:lnTo>
                  <a:lnTo>
                    <a:pt x="89284" y="106319"/>
                  </a:lnTo>
                  <a:close/>
                  <a:moveTo>
                    <a:pt x="92887" y="98561"/>
                  </a:moveTo>
                  <a:cubicBezTo>
                    <a:pt x="92136" y="98561"/>
                    <a:pt x="91561" y="99020"/>
                    <a:pt x="91103" y="99846"/>
                  </a:cubicBezTo>
                  <a:cubicBezTo>
                    <a:pt x="91103" y="100811"/>
                    <a:pt x="91068" y="101637"/>
                    <a:pt x="91068" y="102601"/>
                  </a:cubicBezTo>
                  <a:lnTo>
                    <a:pt x="91068" y="114261"/>
                  </a:lnTo>
                  <a:lnTo>
                    <a:pt x="91725" y="114261"/>
                  </a:lnTo>
                  <a:lnTo>
                    <a:pt x="91725" y="103565"/>
                  </a:lnTo>
                  <a:cubicBezTo>
                    <a:pt x="91725" y="102922"/>
                    <a:pt x="91725" y="101958"/>
                    <a:pt x="91725" y="101315"/>
                  </a:cubicBezTo>
                  <a:cubicBezTo>
                    <a:pt x="91936" y="100994"/>
                    <a:pt x="92347" y="100673"/>
                    <a:pt x="92629" y="100673"/>
                  </a:cubicBezTo>
                  <a:cubicBezTo>
                    <a:pt x="93544" y="100673"/>
                    <a:pt x="93673" y="101775"/>
                    <a:pt x="93673" y="104529"/>
                  </a:cubicBezTo>
                  <a:lnTo>
                    <a:pt x="93673" y="114123"/>
                  </a:lnTo>
                  <a:lnTo>
                    <a:pt x="94330" y="114123"/>
                  </a:lnTo>
                  <a:lnTo>
                    <a:pt x="94330" y="104070"/>
                  </a:lnTo>
                  <a:cubicBezTo>
                    <a:pt x="94366" y="100994"/>
                    <a:pt x="94248" y="98561"/>
                    <a:pt x="92887" y="98561"/>
                  </a:cubicBezTo>
                  <a:close/>
                  <a:moveTo>
                    <a:pt x="96936" y="109716"/>
                  </a:moveTo>
                  <a:lnTo>
                    <a:pt x="95739" y="98699"/>
                  </a:lnTo>
                  <a:lnTo>
                    <a:pt x="94988" y="98699"/>
                  </a:lnTo>
                  <a:lnTo>
                    <a:pt x="96596" y="113114"/>
                  </a:lnTo>
                  <a:lnTo>
                    <a:pt x="95985" y="119954"/>
                  </a:lnTo>
                  <a:lnTo>
                    <a:pt x="96690" y="119954"/>
                  </a:lnTo>
                  <a:lnTo>
                    <a:pt x="98544" y="98699"/>
                  </a:lnTo>
                  <a:lnTo>
                    <a:pt x="97840" y="98699"/>
                  </a:lnTo>
                  <a:lnTo>
                    <a:pt x="96936" y="109716"/>
                  </a:lnTo>
                  <a:close/>
                  <a:moveTo>
                    <a:pt x="119988" y="72807"/>
                  </a:moveTo>
                  <a:cubicBezTo>
                    <a:pt x="119988" y="73634"/>
                    <a:pt x="119953" y="74276"/>
                    <a:pt x="119870" y="74919"/>
                  </a:cubicBezTo>
                  <a:cubicBezTo>
                    <a:pt x="119788" y="75562"/>
                    <a:pt x="119706" y="76067"/>
                    <a:pt x="119577" y="76526"/>
                  </a:cubicBezTo>
                  <a:cubicBezTo>
                    <a:pt x="119448" y="77031"/>
                    <a:pt x="119330" y="77352"/>
                    <a:pt x="119166" y="77674"/>
                  </a:cubicBezTo>
                  <a:cubicBezTo>
                    <a:pt x="119002" y="77995"/>
                    <a:pt x="118838" y="77995"/>
                    <a:pt x="118673" y="77995"/>
                  </a:cubicBezTo>
                  <a:cubicBezTo>
                    <a:pt x="118462" y="77995"/>
                    <a:pt x="118298" y="77811"/>
                    <a:pt x="118133" y="77674"/>
                  </a:cubicBezTo>
                  <a:cubicBezTo>
                    <a:pt x="117969" y="77352"/>
                    <a:pt x="117840" y="77031"/>
                    <a:pt x="117723" y="76526"/>
                  </a:cubicBezTo>
                  <a:cubicBezTo>
                    <a:pt x="117593" y="76067"/>
                    <a:pt x="117511" y="75562"/>
                    <a:pt x="117429" y="74919"/>
                  </a:cubicBezTo>
                  <a:cubicBezTo>
                    <a:pt x="117347" y="74276"/>
                    <a:pt x="117347" y="73634"/>
                    <a:pt x="117347" y="72807"/>
                  </a:cubicBezTo>
                  <a:cubicBezTo>
                    <a:pt x="117347" y="71981"/>
                    <a:pt x="117382" y="71338"/>
                    <a:pt x="117464" y="70696"/>
                  </a:cubicBezTo>
                  <a:cubicBezTo>
                    <a:pt x="117558" y="70053"/>
                    <a:pt x="117640" y="69594"/>
                    <a:pt x="117758" y="69089"/>
                  </a:cubicBezTo>
                  <a:cubicBezTo>
                    <a:pt x="117887" y="68630"/>
                    <a:pt x="118004" y="68263"/>
                    <a:pt x="118169" y="67941"/>
                  </a:cubicBezTo>
                  <a:cubicBezTo>
                    <a:pt x="118333" y="67620"/>
                    <a:pt x="118509" y="67620"/>
                    <a:pt x="118673" y="67620"/>
                  </a:cubicBezTo>
                  <a:cubicBezTo>
                    <a:pt x="118838" y="67620"/>
                    <a:pt x="119002" y="67804"/>
                    <a:pt x="119166" y="67941"/>
                  </a:cubicBezTo>
                  <a:cubicBezTo>
                    <a:pt x="119330" y="68263"/>
                    <a:pt x="119448" y="68584"/>
                    <a:pt x="119577" y="69089"/>
                  </a:cubicBezTo>
                  <a:cubicBezTo>
                    <a:pt x="119706" y="69548"/>
                    <a:pt x="119788" y="70053"/>
                    <a:pt x="119870" y="70696"/>
                  </a:cubicBezTo>
                  <a:cubicBezTo>
                    <a:pt x="119988" y="71338"/>
                    <a:pt x="119988" y="72165"/>
                    <a:pt x="119988" y="72807"/>
                  </a:cubicBezTo>
                  <a:close/>
                  <a:moveTo>
                    <a:pt x="119741" y="72807"/>
                  </a:moveTo>
                  <a:cubicBezTo>
                    <a:pt x="119741" y="72165"/>
                    <a:pt x="119706" y="71522"/>
                    <a:pt x="119659" y="71017"/>
                  </a:cubicBezTo>
                  <a:cubicBezTo>
                    <a:pt x="119624" y="70558"/>
                    <a:pt x="119542" y="70053"/>
                    <a:pt x="119448" y="69732"/>
                  </a:cubicBezTo>
                  <a:cubicBezTo>
                    <a:pt x="119366" y="69410"/>
                    <a:pt x="119248" y="69089"/>
                    <a:pt x="119119" y="68905"/>
                  </a:cubicBezTo>
                  <a:cubicBezTo>
                    <a:pt x="119002" y="68768"/>
                    <a:pt x="118873" y="68584"/>
                    <a:pt x="118708" y="68584"/>
                  </a:cubicBezTo>
                  <a:cubicBezTo>
                    <a:pt x="118544" y="68584"/>
                    <a:pt x="118427" y="68768"/>
                    <a:pt x="118298" y="68905"/>
                  </a:cubicBezTo>
                  <a:cubicBezTo>
                    <a:pt x="118180" y="69089"/>
                    <a:pt x="118051" y="69410"/>
                    <a:pt x="117969" y="69732"/>
                  </a:cubicBezTo>
                  <a:cubicBezTo>
                    <a:pt x="117887" y="70053"/>
                    <a:pt x="117805" y="70558"/>
                    <a:pt x="117758" y="71017"/>
                  </a:cubicBezTo>
                  <a:cubicBezTo>
                    <a:pt x="117723" y="71522"/>
                    <a:pt x="117676" y="72165"/>
                    <a:pt x="117676" y="72807"/>
                  </a:cubicBezTo>
                  <a:cubicBezTo>
                    <a:pt x="117676" y="73450"/>
                    <a:pt x="117723" y="73955"/>
                    <a:pt x="117758" y="74414"/>
                  </a:cubicBezTo>
                  <a:cubicBezTo>
                    <a:pt x="117805" y="74919"/>
                    <a:pt x="117887" y="75378"/>
                    <a:pt x="117969" y="75700"/>
                  </a:cubicBezTo>
                  <a:cubicBezTo>
                    <a:pt x="118051" y="76067"/>
                    <a:pt x="118169" y="76388"/>
                    <a:pt x="118298" y="76710"/>
                  </a:cubicBezTo>
                  <a:cubicBezTo>
                    <a:pt x="118415" y="76847"/>
                    <a:pt x="118591" y="77031"/>
                    <a:pt x="118708" y="77031"/>
                  </a:cubicBezTo>
                  <a:cubicBezTo>
                    <a:pt x="118838" y="77031"/>
                    <a:pt x="119002" y="76893"/>
                    <a:pt x="119119" y="76710"/>
                  </a:cubicBezTo>
                  <a:cubicBezTo>
                    <a:pt x="119248" y="76572"/>
                    <a:pt x="119366" y="76205"/>
                    <a:pt x="119448" y="75883"/>
                  </a:cubicBezTo>
                  <a:cubicBezTo>
                    <a:pt x="119542" y="75562"/>
                    <a:pt x="119624" y="75057"/>
                    <a:pt x="119659" y="74598"/>
                  </a:cubicBezTo>
                  <a:cubicBezTo>
                    <a:pt x="119706" y="74093"/>
                    <a:pt x="119741" y="73450"/>
                    <a:pt x="119741" y="72807"/>
                  </a:cubicBezTo>
                  <a:close/>
                  <a:moveTo>
                    <a:pt x="118920" y="73312"/>
                  </a:moveTo>
                  <a:lnTo>
                    <a:pt x="119330" y="75883"/>
                  </a:lnTo>
                  <a:lnTo>
                    <a:pt x="119037" y="75883"/>
                  </a:lnTo>
                  <a:lnTo>
                    <a:pt x="118673" y="73450"/>
                  </a:lnTo>
                  <a:lnTo>
                    <a:pt x="118415" y="73450"/>
                  </a:lnTo>
                  <a:lnTo>
                    <a:pt x="118415" y="75883"/>
                  </a:lnTo>
                  <a:lnTo>
                    <a:pt x="118169" y="75883"/>
                  </a:lnTo>
                  <a:lnTo>
                    <a:pt x="118169" y="70053"/>
                  </a:lnTo>
                  <a:lnTo>
                    <a:pt x="118755" y="70053"/>
                  </a:lnTo>
                  <a:cubicBezTo>
                    <a:pt x="118920" y="70053"/>
                    <a:pt x="119084" y="70237"/>
                    <a:pt x="119166" y="70374"/>
                  </a:cubicBezTo>
                  <a:cubicBezTo>
                    <a:pt x="119248" y="70696"/>
                    <a:pt x="119284" y="71017"/>
                    <a:pt x="119284" y="71660"/>
                  </a:cubicBezTo>
                  <a:cubicBezTo>
                    <a:pt x="119284" y="72165"/>
                    <a:pt x="119248" y="72624"/>
                    <a:pt x="119166" y="72807"/>
                  </a:cubicBezTo>
                  <a:cubicBezTo>
                    <a:pt x="119119" y="73129"/>
                    <a:pt x="119037" y="73312"/>
                    <a:pt x="118920" y="73312"/>
                  </a:cubicBezTo>
                  <a:close/>
                  <a:moveTo>
                    <a:pt x="118838" y="72486"/>
                  </a:moveTo>
                  <a:cubicBezTo>
                    <a:pt x="118873" y="72486"/>
                    <a:pt x="118920" y="72486"/>
                    <a:pt x="118955" y="72302"/>
                  </a:cubicBezTo>
                  <a:cubicBezTo>
                    <a:pt x="119002" y="72302"/>
                    <a:pt x="119002" y="72165"/>
                    <a:pt x="119037" y="71981"/>
                  </a:cubicBezTo>
                  <a:cubicBezTo>
                    <a:pt x="119037" y="71843"/>
                    <a:pt x="119084" y="71660"/>
                    <a:pt x="119084" y="71522"/>
                  </a:cubicBezTo>
                  <a:cubicBezTo>
                    <a:pt x="119084" y="71338"/>
                    <a:pt x="119084" y="71201"/>
                    <a:pt x="119037" y="71017"/>
                  </a:cubicBezTo>
                  <a:cubicBezTo>
                    <a:pt x="119037" y="70879"/>
                    <a:pt x="119002" y="70879"/>
                    <a:pt x="118955" y="70879"/>
                  </a:cubicBezTo>
                  <a:cubicBezTo>
                    <a:pt x="118920" y="70879"/>
                    <a:pt x="118884" y="70696"/>
                    <a:pt x="118838" y="70696"/>
                  </a:cubicBezTo>
                  <a:cubicBezTo>
                    <a:pt x="118802" y="70696"/>
                    <a:pt x="118755" y="70696"/>
                    <a:pt x="118708" y="70696"/>
                  </a:cubicBezTo>
                  <a:lnTo>
                    <a:pt x="118415" y="70696"/>
                  </a:lnTo>
                  <a:lnTo>
                    <a:pt x="118415" y="72302"/>
                  </a:lnTo>
                  <a:lnTo>
                    <a:pt x="118708" y="72302"/>
                  </a:lnTo>
                  <a:cubicBezTo>
                    <a:pt x="118755" y="72624"/>
                    <a:pt x="118791" y="72486"/>
                    <a:pt x="118838" y="72486"/>
                  </a:cubicBezTo>
                  <a:close/>
                </a:path>
              </a:pathLst>
            </a:custGeom>
            <a:solidFill>
              <a:schemeClr val="lt1">
                <a:alpha val="7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Shape 722"/>
            <p:cNvSpPr/>
            <p:nvPr/>
          </p:nvSpPr>
          <p:spPr>
            <a:xfrm>
              <a:off x="1930" y="2022"/>
              <a:ext cx="300" cy="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603" y="0"/>
                  </a:moveTo>
                  <a:cubicBezTo>
                    <a:pt x="66059" y="46639"/>
                    <a:pt x="15841" y="58663"/>
                    <a:pt x="237" y="61700"/>
                  </a:cubicBezTo>
                  <a:cubicBezTo>
                    <a:pt x="237" y="62914"/>
                    <a:pt x="0" y="64251"/>
                    <a:pt x="0" y="65465"/>
                  </a:cubicBezTo>
                  <a:cubicBezTo>
                    <a:pt x="17821" y="77489"/>
                    <a:pt x="62732" y="104939"/>
                    <a:pt x="119920" y="119878"/>
                  </a:cubicBezTo>
                  <a:lnTo>
                    <a:pt x="119920" y="0"/>
                  </a:lnTo>
                  <a:lnTo>
                    <a:pt x="119603" y="0"/>
                  </a:lnTo>
                </a:path>
              </a:pathLst>
            </a:custGeom>
            <a:solidFill>
              <a:schemeClr val="lt1">
                <a:alpha val="7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Shape 723"/>
            <p:cNvSpPr/>
            <p:nvPr/>
          </p:nvSpPr>
          <p:spPr>
            <a:xfrm>
              <a:off x="1922" y="1739"/>
              <a:ext cx="300" cy="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22" y="81420"/>
                  </a:moveTo>
                  <a:lnTo>
                    <a:pt x="119922" y="0"/>
                  </a:lnTo>
                  <a:lnTo>
                    <a:pt x="0" y="117575"/>
                  </a:lnTo>
                  <a:cubicBezTo>
                    <a:pt x="544" y="118383"/>
                    <a:pt x="855" y="119191"/>
                    <a:pt x="1088" y="119926"/>
                  </a:cubicBezTo>
                  <a:cubicBezTo>
                    <a:pt x="15631" y="118383"/>
                    <a:pt x="67116" y="110593"/>
                    <a:pt x="119922" y="81420"/>
                  </a:cubicBezTo>
                </a:path>
              </a:pathLst>
            </a:custGeom>
            <a:solidFill>
              <a:schemeClr val="lt1">
                <a:alpha val="7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Shape 724"/>
            <p:cNvSpPr/>
            <p:nvPr/>
          </p:nvSpPr>
          <p:spPr>
            <a:xfrm>
              <a:off x="1894" y="2170"/>
              <a:ext cx="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832" y="0"/>
                  </a:moveTo>
                  <a:cubicBezTo>
                    <a:pt x="5820" y="8432"/>
                    <a:pt x="3305" y="15351"/>
                    <a:pt x="0" y="19027"/>
                  </a:cubicBezTo>
                  <a:cubicBezTo>
                    <a:pt x="1293" y="41945"/>
                    <a:pt x="3808" y="79351"/>
                    <a:pt x="9125" y="119783"/>
                  </a:cubicBezTo>
                  <a:lnTo>
                    <a:pt x="119928" y="119783"/>
                  </a:lnTo>
                  <a:lnTo>
                    <a:pt x="119928" y="99243"/>
                  </a:lnTo>
                  <a:cubicBezTo>
                    <a:pt x="66826" y="72432"/>
                    <a:pt x="24574" y="22270"/>
                    <a:pt x="7832" y="0"/>
                  </a:cubicBezTo>
                </a:path>
              </a:pathLst>
            </a:custGeom>
            <a:solidFill>
              <a:schemeClr val="lt1">
                <a:alpha val="7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Shape 725"/>
            <p:cNvSpPr/>
            <p:nvPr/>
          </p:nvSpPr>
          <p:spPr>
            <a:xfrm>
              <a:off x="1736" y="2190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252" y="6423"/>
                  </a:moveTo>
                  <a:cubicBezTo>
                    <a:pt x="94018" y="5653"/>
                    <a:pt x="88785" y="2826"/>
                    <a:pt x="84112" y="0"/>
                  </a:cubicBezTo>
                  <a:lnTo>
                    <a:pt x="0" y="119743"/>
                  </a:lnTo>
                  <a:lnTo>
                    <a:pt x="119813" y="119743"/>
                  </a:lnTo>
                  <a:cubicBezTo>
                    <a:pt x="107850" y="74518"/>
                    <a:pt x="101869" y="32633"/>
                    <a:pt x="99252" y="6423"/>
                  </a:cubicBezTo>
                </a:path>
              </a:pathLst>
            </a:custGeom>
            <a:solidFill>
              <a:schemeClr val="lt1">
                <a:alpha val="7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6" name="Shape 726"/>
          <p:cNvSpPr txBox="1">
            <a:spLocks noGrp="1"/>
          </p:cNvSpPr>
          <p:nvPr>
            <p:ph type="sldNum" idx="12"/>
          </p:nvPr>
        </p:nvSpPr>
        <p:spPr>
          <a:xfrm>
            <a:off x="8955104" y="4925378"/>
            <a:ext cx="210300" cy="132900"/>
          </a:xfrm>
          <a:prstGeom prst="rect">
            <a:avLst/>
          </a:prstGeom>
          <a:noFill/>
          <a:ln w="25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27425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problem/solution">
  <p:cSld name="2_problem/solution">
    <p:bg>
      <p:bgPr>
        <a:solidFill>
          <a:schemeClr val="dk2"/>
        </a:solidFill>
        <a:effectLst/>
      </p:bgPr>
    </p:bg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/>
          <p:nvPr/>
        </p:nvSpPr>
        <p:spPr>
          <a:xfrm>
            <a:off x="6080059" y="0"/>
            <a:ext cx="3070800" cy="2791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726" y="0"/>
                </a:lnTo>
                <a:lnTo>
                  <a:pt x="120000" y="102888"/>
                </a:lnTo>
                <a:lnTo>
                  <a:pt x="83" y="120000"/>
                </a:lnTo>
                <a:cubicBezTo>
                  <a:pt x="55" y="80000"/>
                  <a:pt x="27" y="40000"/>
                  <a:pt x="0" y="0"/>
                </a:cubicBezTo>
                <a:close/>
              </a:path>
            </a:pathLst>
          </a:custGeom>
          <a:solidFill>
            <a:srgbClr val="B1C6D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Shape 729"/>
          <p:cNvSpPr/>
          <p:nvPr/>
        </p:nvSpPr>
        <p:spPr>
          <a:xfrm flipH="1">
            <a:off x="-75" y="0"/>
            <a:ext cx="6143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Shape 730"/>
          <p:cNvSpPr/>
          <p:nvPr/>
        </p:nvSpPr>
        <p:spPr>
          <a:xfrm>
            <a:off x="7445391" y="2370471"/>
            <a:ext cx="405600" cy="40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1" name="Shape 731"/>
          <p:cNvGrpSpPr/>
          <p:nvPr/>
        </p:nvGrpSpPr>
        <p:grpSpPr>
          <a:xfrm flipH="1">
            <a:off x="7497555" y="2511010"/>
            <a:ext cx="287856" cy="182590"/>
            <a:chOff x="10029466" y="3433669"/>
            <a:chExt cx="383809" cy="243454"/>
          </a:xfrm>
        </p:grpSpPr>
        <p:sp>
          <p:nvSpPr>
            <p:cNvPr id="732" name="Shape 732"/>
            <p:cNvSpPr/>
            <p:nvPr/>
          </p:nvSpPr>
          <p:spPr>
            <a:xfrm rot="-8033620" flipH="1">
              <a:off x="10007218" y="3517705"/>
              <a:ext cx="252696" cy="458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20" y="0"/>
                  </a:moveTo>
                  <a:lnTo>
                    <a:pt x="5132" y="0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B1C6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Shape 733"/>
            <p:cNvSpPr/>
            <p:nvPr/>
          </p:nvSpPr>
          <p:spPr>
            <a:xfrm rot="-2766380">
              <a:off x="10182827" y="3547258"/>
              <a:ext cx="252696" cy="458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20" y="0"/>
                  </a:moveTo>
                  <a:lnTo>
                    <a:pt x="5132" y="0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4" name="Shape 734"/>
          <p:cNvSpPr txBox="1">
            <a:spLocks noGrp="1"/>
          </p:cNvSpPr>
          <p:nvPr>
            <p:ph type="body" idx="1"/>
          </p:nvPr>
        </p:nvSpPr>
        <p:spPr>
          <a:xfrm>
            <a:off x="226480" y="828809"/>
            <a:ext cx="17289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800" b="1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5" name="Shape 735"/>
          <p:cNvSpPr txBox="1">
            <a:spLocks noGrp="1"/>
          </p:cNvSpPr>
          <p:nvPr>
            <p:ph type="body" idx="2"/>
          </p:nvPr>
        </p:nvSpPr>
        <p:spPr>
          <a:xfrm>
            <a:off x="226480" y="3210504"/>
            <a:ext cx="1728900" cy="1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6" name="Shape 736"/>
          <p:cNvSpPr txBox="1">
            <a:spLocks noGrp="1"/>
          </p:cNvSpPr>
          <p:nvPr>
            <p:ph type="body" idx="3"/>
          </p:nvPr>
        </p:nvSpPr>
        <p:spPr>
          <a:xfrm>
            <a:off x="2215343" y="828809"/>
            <a:ext cx="17289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800" b="1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7" name="Shape 737"/>
          <p:cNvSpPr txBox="1">
            <a:spLocks noGrp="1"/>
          </p:cNvSpPr>
          <p:nvPr>
            <p:ph type="body" idx="4"/>
          </p:nvPr>
        </p:nvSpPr>
        <p:spPr>
          <a:xfrm>
            <a:off x="2215343" y="3210504"/>
            <a:ext cx="1728900" cy="1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8" name="Shape 738"/>
          <p:cNvSpPr txBox="1">
            <a:spLocks noGrp="1"/>
          </p:cNvSpPr>
          <p:nvPr>
            <p:ph type="body" idx="5"/>
          </p:nvPr>
        </p:nvSpPr>
        <p:spPr>
          <a:xfrm>
            <a:off x="4204205" y="828809"/>
            <a:ext cx="17289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800" b="1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9" name="Shape 739"/>
          <p:cNvSpPr txBox="1">
            <a:spLocks noGrp="1"/>
          </p:cNvSpPr>
          <p:nvPr>
            <p:ph type="body" idx="6"/>
          </p:nvPr>
        </p:nvSpPr>
        <p:spPr>
          <a:xfrm>
            <a:off x="4204205" y="3210504"/>
            <a:ext cx="1728900" cy="1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0" name="Shape 740"/>
          <p:cNvSpPr txBox="1">
            <a:spLocks noGrp="1"/>
          </p:cNvSpPr>
          <p:nvPr>
            <p:ph type="body" idx="7"/>
          </p:nvPr>
        </p:nvSpPr>
        <p:spPr>
          <a:xfrm>
            <a:off x="6291643" y="702944"/>
            <a:ext cx="2712900" cy="16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1" name="Shape 741"/>
          <p:cNvSpPr txBox="1">
            <a:spLocks noGrp="1"/>
          </p:cNvSpPr>
          <p:nvPr>
            <p:ph type="body" idx="8"/>
          </p:nvPr>
        </p:nvSpPr>
        <p:spPr>
          <a:xfrm>
            <a:off x="6291643" y="315447"/>
            <a:ext cx="27129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2" name="Shape 742"/>
          <p:cNvSpPr txBox="1">
            <a:spLocks noGrp="1"/>
          </p:cNvSpPr>
          <p:nvPr>
            <p:ph type="body" idx="9"/>
          </p:nvPr>
        </p:nvSpPr>
        <p:spPr>
          <a:xfrm>
            <a:off x="6297350" y="3355629"/>
            <a:ext cx="2712900" cy="15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3" name="Shape 743"/>
          <p:cNvSpPr txBox="1">
            <a:spLocks noGrp="1"/>
          </p:cNvSpPr>
          <p:nvPr>
            <p:ph type="body" idx="13"/>
          </p:nvPr>
        </p:nvSpPr>
        <p:spPr>
          <a:xfrm>
            <a:off x="6297350" y="2968132"/>
            <a:ext cx="27129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4" name="Shape 744"/>
          <p:cNvSpPr>
            <a:spLocks noGrp="1"/>
          </p:cNvSpPr>
          <p:nvPr>
            <p:ph type="body" idx="14"/>
          </p:nvPr>
        </p:nvSpPr>
        <p:spPr>
          <a:xfrm>
            <a:off x="373531" y="1631163"/>
            <a:ext cx="1442400" cy="144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745" name="Shape 745"/>
          <p:cNvGrpSpPr/>
          <p:nvPr/>
        </p:nvGrpSpPr>
        <p:grpSpPr>
          <a:xfrm rot="-9899938">
            <a:off x="315796" y="1573420"/>
            <a:ext cx="1557693" cy="1557693"/>
            <a:chOff x="-2679895" y="1117464"/>
            <a:chExt cx="2469000" cy="2469000"/>
          </a:xfrm>
        </p:grpSpPr>
        <p:sp>
          <p:nvSpPr>
            <p:cNvPr id="746" name="Shape 746"/>
            <p:cNvSpPr/>
            <p:nvPr/>
          </p:nvSpPr>
          <p:spPr>
            <a:xfrm>
              <a:off x="-1445455" y="1117464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rgbClr val="B1C6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Shape 747"/>
            <p:cNvSpPr/>
            <p:nvPr/>
          </p:nvSpPr>
          <p:spPr>
            <a:xfrm>
              <a:off x="-2679895" y="1117464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8" name="Shape 748"/>
          <p:cNvSpPr>
            <a:spLocks noGrp="1"/>
          </p:cNvSpPr>
          <p:nvPr>
            <p:ph type="body" idx="15"/>
          </p:nvPr>
        </p:nvSpPr>
        <p:spPr>
          <a:xfrm>
            <a:off x="2370134" y="1631163"/>
            <a:ext cx="1442400" cy="144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749" name="Shape 749"/>
          <p:cNvGrpSpPr/>
          <p:nvPr/>
        </p:nvGrpSpPr>
        <p:grpSpPr>
          <a:xfrm rot="-9899938">
            <a:off x="2312400" y="1573420"/>
            <a:ext cx="1557693" cy="1557693"/>
            <a:chOff x="-2679895" y="1117464"/>
            <a:chExt cx="2469000" cy="2469000"/>
          </a:xfrm>
        </p:grpSpPr>
        <p:sp>
          <p:nvSpPr>
            <p:cNvPr id="750" name="Shape 750"/>
            <p:cNvSpPr/>
            <p:nvPr/>
          </p:nvSpPr>
          <p:spPr>
            <a:xfrm>
              <a:off x="-1445455" y="1117464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rgbClr val="B1C6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Shape 751"/>
            <p:cNvSpPr/>
            <p:nvPr/>
          </p:nvSpPr>
          <p:spPr>
            <a:xfrm>
              <a:off x="-2679895" y="1117464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2" name="Shape 752"/>
          <p:cNvSpPr>
            <a:spLocks noGrp="1"/>
          </p:cNvSpPr>
          <p:nvPr>
            <p:ph type="body" idx="16"/>
          </p:nvPr>
        </p:nvSpPr>
        <p:spPr>
          <a:xfrm>
            <a:off x="4341458" y="1631163"/>
            <a:ext cx="1442400" cy="144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753" name="Shape 753"/>
          <p:cNvGrpSpPr/>
          <p:nvPr/>
        </p:nvGrpSpPr>
        <p:grpSpPr>
          <a:xfrm rot="-9899938">
            <a:off x="4283724" y="1573420"/>
            <a:ext cx="1557693" cy="1557693"/>
            <a:chOff x="-2679895" y="1117464"/>
            <a:chExt cx="2469000" cy="2469000"/>
          </a:xfrm>
        </p:grpSpPr>
        <p:sp>
          <p:nvSpPr>
            <p:cNvPr id="754" name="Shape 754"/>
            <p:cNvSpPr/>
            <p:nvPr/>
          </p:nvSpPr>
          <p:spPr>
            <a:xfrm>
              <a:off x="-1445455" y="1117464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rgbClr val="B1C6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Shape 755"/>
            <p:cNvSpPr/>
            <p:nvPr/>
          </p:nvSpPr>
          <p:spPr>
            <a:xfrm>
              <a:off x="-2679895" y="1117464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6" name="Shape 756"/>
          <p:cNvSpPr txBox="1">
            <a:spLocks noGrp="1"/>
          </p:cNvSpPr>
          <p:nvPr>
            <p:ph type="title"/>
          </p:nvPr>
        </p:nvSpPr>
        <p:spPr>
          <a:xfrm>
            <a:off x="228601" y="122341"/>
            <a:ext cx="57045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57" name="Shape 757"/>
          <p:cNvSpPr txBox="1">
            <a:spLocks noGrp="1"/>
          </p:cNvSpPr>
          <p:nvPr>
            <p:ph type="ftr" idx="11"/>
          </p:nvPr>
        </p:nvSpPr>
        <p:spPr>
          <a:xfrm>
            <a:off x="228600" y="485663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758" name="Shape 758"/>
          <p:cNvGrpSpPr/>
          <p:nvPr/>
        </p:nvGrpSpPr>
        <p:grpSpPr>
          <a:xfrm>
            <a:off x="7832060" y="4901666"/>
            <a:ext cx="985401" cy="195775"/>
            <a:chOff x="1736" y="1731"/>
            <a:chExt cx="3020" cy="600"/>
          </a:xfrm>
        </p:grpSpPr>
        <p:sp>
          <p:nvSpPr>
            <p:cNvPr id="759" name="Shape 759"/>
            <p:cNvSpPr/>
            <p:nvPr/>
          </p:nvSpPr>
          <p:spPr>
            <a:xfrm>
              <a:off x="2356" y="1731"/>
              <a:ext cx="2400" cy="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408" y="71017"/>
                  </a:moveTo>
                  <a:lnTo>
                    <a:pt x="10985" y="71017"/>
                  </a:lnTo>
                  <a:lnTo>
                    <a:pt x="10985" y="77811"/>
                  </a:lnTo>
                  <a:cubicBezTo>
                    <a:pt x="9424" y="77995"/>
                    <a:pt x="7887" y="78133"/>
                    <a:pt x="6490" y="78133"/>
                  </a:cubicBezTo>
                  <a:cubicBezTo>
                    <a:pt x="3133" y="78133"/>
                    <a:pt x="0" y="77490"/>
                    <a:pt x="0" y="61147"/>
                  </a:cubicBezTo>
                  <a:lnTo>
                    <a:pt x="0" y="780"/>
                  </a:lnTo>
                  <a:lnTo>
                    <a:pt x="2183" y="780"/>
                  </a:lnTo>
                  <a:lnTo>
                    <a:pt x="2183" y="56511"/>
                  </a:lnTo>
                  <a:cubicBezTo>
                    <a:pt x="2147" y="68446"/>
                    <a:pt x="2769" y="71017"/>
                    <a:pt x="6408" y="71017"/>
                  </a:cubicBezTo>
                  <a:close/>
                  <a:moveTo>
                    <a:pt x="13345" y="780"/>
                  </a:moveTo>
                  <a:cubicBezTo>
                    <a:pt x="12394" y="780"/>
                    <a:pt x="12100" y="2387"/>
                    <a:pt x="12100" y="6610"/>
                  </a:cubicBezTo>
                  <a:cubicBezTo>
                    <a:pt x="12100" y="10971"/>
                    <a:pt x="12347" y="12440"/>
                    <a:pt x="13345" y="12440"/>
                  </a:cubicBezTo>
                  <a:cubicBezTo>
                    <a:pt x="14330" y="12440"/>
                    <a:pt x="14589" y="10971"/>
                    <a:pt x="14589" y="6610"/>
                  </a:cubicBezTo>
                  <a:cubicBezTo>
                    <a:pt x="14624" y="2387"/>
                    <a:pt x="14342" y="780"/>
                    <a:pt x="13345" y="780"/>
                  </a:cubicBezTo>
                  <a:close/>
                  <a:moveTo>
                    <a:pt x="12359" y="77995"/>
                  </a:moveTo>
                  <a:lnTo>
                    <a:pt x="14424" y="77995"/>
                  </a:lnTo>
                  <a:lnTo>
                    <a:pt x="14424" y="18913"/>
                  </a:lnTo>
                  <a:lnTo>
                    <a:pt x="12359" y="18913"/>
                  </a:lnTo>
                  <a:lnTo>
                    <a:pt x="12359" y="77995"/>
                  </a:lnTo>
                  <a:close/>
                  <a:moveTo>
                    <a:pt x="23098" y="69089"/>
                  </a:moveTo>
                  <a:lnTo>
                    <a:pt x="18309" y="18913"/>
                  </a:lnTo>
                  <a:lnTo>
                    <a:pt x="16115" y="18913"/>
                  </a:lnTo>
                  <a:lnTo>
                    <a:pt x="21408" y="72991"/>
                  </a:lnTo>
                  <a:cubicBezTo>
                    <a:pt x="21772" y="76847"/>
                    <a:pt x="22276" y="78638"/>
                    <a:pt x="23051" y="78638"/>
                  </a:cubicBezTo>
                  <a:cubicBezTo>
                    <a:pt x="23802" y="78638"/>
                    <a:pt x="24295" y="76710"/>
                    <a:pt x="24671" y="72991"/>
                  </a:cubicBezTo>
                  <a:lnTo>
                    <a:pt x="30035" y="18913"/>
                  </a:lnTo>
                  <a:lnTo>
                    <a:pt x="27934" y="18913"/>
                  </a:lnTo>
                  <a:lnTo>
                    <a:pt x="23098" y="69089"/>
                  </a:lnTo>
                  <a:close/>
                  <a:moveTo>
                    <a:pt x="30492" y="48385"/>
                  </a:moveTo>
                  <a:cubicBezTo>
                    <a:pt x="30492" y="27039"/>
                    <a:pt x="32147" y="18133"/>
                    <a:pt x="37065" y="18133"/>
                  </a:cubicBezTo>
                  <a:cubicBezTo>
                    <a:pt x="42147" y="18133"/>
                    <a:pt x="43556" y="28462"/>
                    <a:pt x="43556" y="44667"/>
                  </a:cubicBezTo>
                  <a:cubicBezTo>
                    <a:pt x="43556" y="46273"/>
                    <a:pt x="43556" y="48569"/>
                    <a:pt x="43509" y="50359"/>
                  </a:cubicBezTo>
                  <a:cubicBezTo>
                    <a:pt x="41772" y="51461"/>
                    <a:pt x="38227" y="52792"/>
                    <a:pt x="36115" y="53114"/>
                  </a:cubicBezTo>
                  <a:lnTo>
                    <a:pt x="32558" y="53573"/>
                  </a:lnTo>
                  <a:cubicBezTo>
                    <a:pt x="32805" y="65692"/>
                    <a:pt x="33755" y="71843"/>
                    <a:pt x="37558" y="71843"/>
                  </a:cubicBezTo>
                  <a:cubicBezTo>
                    <a:pt x="39507" y="71843"/>
                    <a:pt x="41326" y="71017"/>
                    <a:pt x="42887" y="70237"/>
                  </a:cubicBezTo>
                  <a:lnTo>
                    <a:pt x="43098" y="76710"/>
                  </a:lnTo>
                  <a:cubicBezTo>
                    <a:pt x="41361" y="77674"/>
                    <a:pt x="39624" y="78638"/>
                    <a:pt x="36772" y="78638"/>
                  </a:cubicBezTo>
                  <a:cubicBezTo>
                    <a:pt x="31819" y="78638"/>
                    <a:pt x="30492" y="65830"/>
                    <a:pt x="30492" y="48385"/>
                  </a:cubicBezTo>
                  <a:close/>
                  <a:moveTo>
                    <a:pt x="32523" y="47605"/>
                  </a:moveTo>
                  <a:lnTo>
                    <a:pt x="36490" y="46778"/>
                  </a:lnTo>
                  <a:cubicBezTo>
                    <a:pt x="37805" y="46641"/>
                    <a:pt x="40082" y="45814"/>
                    <a:pt x="41443" y="45172"/>
                  </a:cubicBezTo>
                  <a:cubicBezTo>
                    <a:pt x="41490" y="44024"/>
                    <a:pt x="41490" y="42234"/>
                    <a:pt x="41490" y="40948"/>
                  </a:cubicBezTo>
                  <a:cubicBezTo>
                    <a:pt x="41490" y="30895"/>
                    <a:pt x="40375" y="24605"/>
                    <a:pt x="37065" y="24605"/>
                  </a:cubicBezTo>
                  <a:cubicBezTo>
                    <a:pt x="33309" y="24743"/>
                    <a:pt x="32523" y="32364"/>
                    <a:pt x="32523" y="47605"/>
                  </a:cubicBezTo>
                  <a:close/>
                  <a:moveTo>
                    <a:pt x="51267" y="77995"/>
                  </a:moveTo>
                  <a:lnTo>
                    <a:pt x="47265" y="77995"/>
                  </a:lnTo>
                  <a:lnTo>
                    <a:pt x="47265" y="2065"/>
                  </a:lnTo>
                  <a:cubicBezTo>
                    <a:pt x="48955" y="780"/>
                    <a:pt x="51314" y="0"/>
                    <a:pt x="53661" y="0"/>
                  </a:cubicBezTo>
                  <a:cubicBezTo>
                    <a:pt x="58004" y="0"/>
                    <a:pt x="61596" y="3397"/>
                    <a:pt x="61596" y="24284"/>
                  </a:cubicBezTo>
                  <a:cubicBezTo>
                    <a:pt x="61596" y="37872"/>
                    <a:pt x="60152" y="44345"/>
                    <a:pt x="57793" y="47100"/>
                  </a:cubicBezTo>
                  <a:lnTo>
                    <a:pt x="62300" y="77995"/>
                  </a:lnTo>
                  <a:lnTo>
                    <a:pt x="57711" y="77995"/>
                  </a:lnTo>
                  <a:lnTo>
                    <a:pt x="53661" y="48890"/>
                  </a:lnTo>
                  <a:cubicBezTo>
                    <a:pt x="52875" y="48890"/>
                    <a:pt x="51936" y="48706"/>
                    <a:pt x="51267" y="48569"/>
                  </a:cubicBezTo>
                  <a:lnTo>
                    <a:pt x="51267" y="77995"/>
                  </a:lnTo>
                  <a:close/>
                  <a:moveTo>
                    <a:pt x="51267" y="36082"/>
                  </a:moveTo>
                  <a:cubicBezTo>
                    <a:pt x="52100" y="36403"/>
                    <a:pt x="52875" y="36403"/>
                    <a:pt x="53708" y="36403"/>
                  </a:cubicBezTo>
                  <a:cubicBezTo>
                    <a:pt x="56185" y="36403"/>
                    <a:pt x="57629" y="33970"/>
                    <a:pt x="57629" y="24100"/>
                  </a:cubicBezTo>
                  <a:cubicBezTo>
                    <a:pt x="57629" y="15516"/>
                    <a:pt x="56643" y="12119"/>
                    <a:pt x="53791" y="12119"/>
                  </a:cubicBezTo>
                  <a:cubicBezTo>
                    <a:pt x="53004" y="12119"/>
                    <a:pt x="52100" y="12302"/>
                    <a:pt x="51267" y="12762"/>
                  </a:cubicBezTo>
                  <a:lnTo>
                    <a:pt x="51267" y="36082"/>
                  </a:lnTo>
                  <a:close/>
                  <a:moveTo>
                    <a:pt x="75985" y="37046"/>
                  </a:moveTo>
                  <a:lnTo>
                    <a:pt x="75985" y="61973"/>
                  </a:lnTo>
                  <a:cubicBezTo>
                    <a:pt x="75985" y="66013"/>
                    <a:pt x="75938" y="69410"/>
                    <a:pt x="75856" y="73129"/>
                  </a:cubicBezTo>
                  <a:cubicBezTo>
                    <a:pt x="74119" y="77169"/>
                    <a:pt x="71854" y="78638"/>
                    <a:pt x="69119" y="78638"/>
                  </a:cubicBezTo>
                  <a:cubicBezTo>
                    <a:pt x="64953" y="78638"/>
                    <a:pt x="63333" y="72302"/>
                    <a:pt x="63333" y="59862"/>
                  </a:cubicBezTo>
                  <a:cubicBezTo>
                    <a:pt x="63333" y="49533"/>
                    <a:pt x="64495" y="43060"/>
                    <a:pt x="67511" y="41132"/>
                  </a:cubicBezTo>
                  <a:cubicBezTo>
                    <a:pt x="69084" y="40122"/>
                    <a:pt x="70692" y="39801"/>
                    <a:pt x="72347" y="39663"/>
                  </a:cubicBezTo>
                  <a:cubicBezTo>
                    <a:pt x="72347" y="32869"/>
                    <a:pt x="71561" y="29793"/>
                    <a:pt x="69577" y="29793"/>
                  </a:cubicBezTo>
                  <a:cubicBezTo>
                    <a:pt x="67758" y="29793"/>
                    <a:pt x="65774" y="30573"/>
                    <a:pt x="64248" y="31216"/>
                  </a:cubicBezTo>
                  <a:lnTo>
                    <a:pt x="63955" y="20244"/>
                  </a:lnTo>
                  <a:cubicBezTo>
                    <a:pt x="65528" y="19097"/>
                    <a:pt x="67629" y="17949"/>
                    <a:pt x="69870" y="17949"/>
                  </a:cubicBezTo>
                  <a:cubicBezTo>
                    <a:pt x="73169" y="18133"/>
                    <a:pt x="75985" y="21851"/>
                    <a:pt x="75985" y="37046"/>
                  </a:cubicBezTo>
                  <a:close/>
                  <a:moveTo>
                    <a:pt x="72300" y="49211"/>
                  </a:moveTo>
                  <a:cubicBezTo>
                    <a:pt x="71185" y="49349"/>
                    <a:pt x="69870" y="49533"/>
                    <a:pt x="68838" y="50497"/>
                  </a:cubicBezTo>
                  <a:cubicBezTo>
                    <a:pt x="67511" y="51782"/>
                    <a:pt x="67018" y="53435"/>
                    <a:pt x="67018" y="59540"/>
                  </a:cubicBezTo>
                  <a:cubicBezTo>
                    <a:pt x="67018" y="65692"/>
                    <a:pt x="67922" y="67482"/>
                    <a:pt x="69577" y="67482"/>
                  </a:cubicBezTo>
                  <a:cubicBezTo>
                    <a:pt x="70399" y="67482"/>
                    <a:pt x="71431" y="67299"/>
                    <a:pt x="72218" y="65830"/>
                  </a:cubicBezTo>
                  <a:cubicBezTo>
                    <a:pt x="72300" y="63397"/>
                    <a:pt x="72300" y="60504"/>
                    <a:pt x="72300" y="57934"/>
                  </a:cubicBezTo>
                  <a:lnTo>
                    <a:pt x="72300" y="49211"/>
                  </a:lnTo>
                  <a:close/>
                  <a:moveTo>
                    <a:pt x="93133" y="18133"/>
                  </a:moveTo>
                  <a:cubicBezTo>
                    <a:pt x="91514" y="18133"/>
                    <a:pt x="89870" y="19418"/>
                    <a:pt x="88544" y="21530"/>
                  </a:cubicBezTo>
                  <a:cubicBezTo>
                    <a:pt x="87723" y="19418"/>
                    <a:pt x="86561" y="18133"/>
                    <a:pt x="84906" y="18133"/>
                  </a:cubicBezTo>
                  <a:cubicBezTo>
                    <a:pt x="82546" y="18133"/>
                    <a:pt x="80199" y="20061"/>
                    <a:pt x="78544" y="23641"/>
                  </a:cubicBezTo>
                  <a:cubicBezTo>
                    <a:pt x="78462" y="27360"/>
                    <a:pt x="78415" y="30757"/>
                    <a:pt x="78415" y="34797"/>
                  </a:cubicBezTo>
                  <a:lnTo>
                    <a:pt x="78415" y="77995"/>
                  </a:lnTo>
                  <a:lnTo>
                    <a:pt x="82136" y="77995"/>
                  </a:lnTo>
                  <a:lnTo>
                    <a:pt x="82136" y="39342"/>
                  </a:lnTo>
                  <a:cubicBezTo>
                    <a:pt x="82136" y="36725"/>
                    <a:pt x="82183" y="33833"/>
                    <a:pt x="82218" y="31400"/>
                  </a:cubicBezTo>
                  <a:cubicBezTo>
                    <a:pt x="82676" y="30436"/>
                    <a:pt x="83497" y="29793"/>
                    <a:pt x="84119" y="29793"/>
                  </a:cubicBezTo>
                  <a:cubicBezTo>
                    <a:pt x="86185" y="29793"/>
                    <a:pt x="86643" y="33970"/>
                    <a:pt x="86643" y="41591"/>
                  </a:cubicBezTo>
                  <a:lnTo>
                    <a:pt x="86643" y="77811"/>
                  </a:lnTo>
                  <a:lnTo>
                    <a:pt x="90399" y="77811"/>
                  </a:lnTo>
                  <a:lnTo>
                    <a:pt x="90399" y="40306"/>
                  </a:lnTo>
                  <a:cubicBezTo>
                    <a:pt x="90399" y="37368"/>
                    <a:pt x="90363" y="34475"/>
                    <a:pt x="90199" y="31859"/>
                  </a:cubicBezTo>
                  <a:cubicBezTo>
                    <a:pt x="90903" y="30573"/>
                    <a:pt x="91772" y="29931"/>
                    <a:pt x="92347" y="29931"/>
                  </a:cubicBezTo>
                  <a:cubicBezTo>
                    <a:pt x="94448" y="29931"/>
                    <a:pt x="94906" y="33970"/>
                    <a:pt x="94906" y="41775"/>
                  </a:cubicBezTo>
                  <a:lnTo>
                    <a:pt x="94906" y="77995"/>
                  </a:lnTo>
                  <a:lnTo>
                    <a:pt x="98673" y="77995"/>
                  </a:lnTo>
                  <a:lnTo>
                    <a:pt x="98673" y="40306"/>
                  </a:lnTo>
                  <a:cubicBezTo>
                    <a:pt x="98673" y="28324"/>
                    <a:pt x="97969" y="18133"/>
                    <a:pt x="93133" y="18133"/>
                  </a:cubicBezTo>
                  <a:close/>
                  <a:moveTo>
                    <a:pt x="114906" y="48385"/>
                  </a:moveTo>
                  <a:cubicBezTo>
                    <a:pt x="114906" y="71201"/>
                    <a:pt x="112840" y="78638"/>
                    <a:pt x="108215" y="78638"/>
                  </a:cubicBezTo>
                  <a:cubicBezTo>
                    <a:pt x="107300" y="78638"/>
                    <a:pt x="106232" y="78133"/>
                    <a:pt x="105316" y="77352"/>
                  </a:cubicBezTo>
                  <a:lnTo>
                    <a:pt x="105316" y="105539"/>
                  </a:lnTo>
                  <a:lnTo>
                    <a:pt x="101561" y="105539"/>
                  </a:lnTo>
                  <a:lnTo>
                    <a:pt x="101561" y="34797"/>
                  </a:lnTo>
                  <a:cubicBezTo>
                    <a:pt x="101561" y="30757"/>
                    <a:pt x="101607" y="27360"/>
                    <a:pt x="101690" y="23641"/>
                  </a:cubicBezTo>
                  <a:cubicBezTo>
                    <a:pt x="103380" y="19739"/>
                    <a:pt x="105692" y="18133"/>
                    <a:pt x="107758" y="18133"/>
                  </a:cubicBezTo>
                  <a:cubicBezTo>
                    <a:pt x="112805" y="18133"/>
                    <a:pt x="114906" y="25248"/>
                    <a:pt x="114906" y="48385"/>
                  </a:cubicBezTo>
                  <a:close/>
                  <a:moveTo>
                    <a:pt x="111150" y="48385"/>
                  </a:moveTo>
                  <a:cubicBezTo>
                    <a:pt x="111150" y="38699"/>
                    <a:pt x="111021" y="29609"/>
                    <a:pt x="107805" y="29609"/>
                  </a:cubicBezTo>
                  <a:cubicBezTo>
                    <a:pt x="106971" y="29609"/>
                    <a:pt x="106021" y="30114"/>
                    <a:pt x="105446" y="31216"/>
                  </a:cubicBezTo>
                  <a:cubicBezTo>
                    <a:pt x="105363" y="33649"/>
                    <a:pt x="105363" y="36587"/>
                    <a:pt x="105363" y="39158"/>
                  </a:cubicBezTo>
                  <a:lnTo>
                    <a:pt x="105363" y="65830"/>
                  </a:lnTo>
                  <a:cubicBezTo>
                    <a:pt x="105985" y="66656"/>
                    <a:pt x="106807" y="67161"/>
                    <a:pt x="107464" y="67161"/>
                  </a:cubicBezTo>
                  <a:cubicBezTo>
                    <a:pt x="111021" y="67161"/>
                    <a:pt x="111150" y="59219"/>
                    <a:pt x="111150" y="48385"/>
                  </a:cubicBezTo>
                  <a:close/>
                  <a:moveTo>
                    <a:pt x="34213" y="103244"/>
                  </a:moveTo>
                  <a:lnTo>
                    <a:pt x="34213" y="110359"/>
                  </a:lnTo>
                  <a:cubicBezTo>
                    <a:pt x="34213" y="111369"/>
                    <a:pt x="34213" y="112149"/>
                    <a:pt x="34178" y="113114"/>
                  </a:cubicBezTo>
                  <a:cubicBezTo>
                    <a:pt x="33720" y="114123"/>
                    <a:pt x="33145" y="114445"/>
                    <a:pt x="32476" y="114445"/>
                  </a:cubicBezTo>
                  <a:cubicBezTo>
                    <a:pt x="31408" y="114445"/>
                    <a:pt x="30950" y="112976"/>
                    <a:pt x="30950" y="109716"/>
                  </a:cubicBezTo>
                  <a:cubicBezTo>
                    <a:pt x="30950" y="106962"/>
                    <a:pt x="31244" y="105355"/>
                    <a:pt x="31983" y="104850"/>
                  </a:cubicBezTo>
                  <a:cubicBezTo>
                    <a:pt x="32441" y="104529"/>
                    <a:pt x="32969" y="104529"/>
                    <a:pt x="33556" y="104391"/>
                  </a:cubicBezTo>
                  <a:lnTo>
                    <a:pt x="33556" y="104070"/>
                  </a:lnTo>
                  <a:cubicBezTo>
                    <a:pt x="33556" y="101637"/>
                    <a:pt x="33309" y="100673"/>
                    <a:pt x="32605" y="100673"/>
                  </a:cubicBezTo>
                  <a:cubicBezTo>
                    <a:pt x="32147" y="100673"/>
                    <a:pt x="31654" y="100811"/>
                    <a:pt x="31244" y="101132"/>
                  </a:cubicBezTo>
                  <a:lnTo>
                    <a:pt x="31197" y="99204"/>
                  </a:lnTo>
                  <a:cubicBezTo>
                    <a:pt x="31654" y="98882"/>
                    <a:pt x="32112" y="98699"/>
                    <a:pt x="32687" y="98699"/>
                  </a:cubicBezTo>
                  <a:cubicBezTo>
                    <a:pt x="33509" y="98561"/>
                    <a:pt x="34213" y="99387"/>
                    <a:pt x="34213" y="103244"/>
                  </a:cubicBezTo>
                  <a:close/>
                  <a:moveTo>
                    <a:pt x="33556" y="106319"/>
                  </a:moveTo>
                  <a:cubicBezTo>
                    <a:pt x="33145" y="106319"/>
                    <a:pt x="32605" y="106503"/>
                    <a:pt x="32230" y="106641"/>
                  </a:cubicBezTo>
                  <a:cubicBezTo>
                    <a:pt x="31819" y="106962"/>
                    <a:pt x="31607" y="107605"/>
                    <a:pt x="31607" y="109579"/>
                  </a:cubicBezTo>
                  <a:cubicBezTo>
                    <a:pt x="31607" y="111690"/>
                    <a:pt x="31901" y="112333"/>
                    <a:pt x="32558" y="112333"/>
                  </a:cubicBezTo>
                  <a:cubicBezTo>
                    <a:pt x="32852" y="112333"/>
                    <a:pt x="33227" y="112149"/>
                    <a:pt x="33509" y="111690"/>
                  </a:cubicBezTo>
                  <a:cubicBezTo>
                    <a:pt x="33509" y="111048"/>
                    <a:pt x="33509" y="110038"/>
                    <a:pt x="33509" y="109395"/>
                  </a:cubicBezTo>
                  <a:lnTo>
                    <a:pt x="33509" y="106319"/>
                  </a:lnTo>
                  <a:lnTo>
                    <a:pt x="33556" y="106319"/>
                  </a:lnTo>
                  <a:close/>
                  <a:moveTo>
                    <a:pt x="37112" y="98561"/>
                  </a:moveTo>
                  <a:cubicBezTo>
                    <a:pt x="36361" y="98561"/>
                    <a:pt x="35786" y="99020"/>
                    <a:pt x="35328" y="99846"/>
                  </a:cubicBezTo>
                  <a:cubicBezTo>
                    <a:pt x="35328" y="100811"/>
                    <a:pt x="35293" y="101637"/>
                    <a:pt x="35293" y="102601"/>
                  </a:cubicBezTo>
                  <a:lnTo>
                    <a:pt x="35293" y="114261"/>
                  </a:lnTo>
                  <a:lnTo>
                    <a:pt x="35950" y="114261"/>
                  </a:lnTo>
                  <a:lnTo>
                    <a:pt x="35950" y="103565"/>
                  </a:lnTo>
                  <a:cubicBezTo>
                    <a:pt x="35950" y="102922"/>
                    <a:pt x="35950" y="101958"/>
                    <a:pt x="35950" y="101315"/>
                  </a:cubicBezTo>
                  <a:cubicBezTo>
                    <a:pt x="36161" y="100994"/>
                    <a:pt x="36572" y="100673"/>
                    <a:pt x="36854" y="100673"/>
                  </a:cubicBezTo>
                  <a:cubicBezTo>
                    <a:pt x="37769" y="100673"/>
                    <a:pt x="37887" y="101775"/>
                    <a:pt x="37887" y="104529"/>
                  </a:cubicBezTo>
                  <a:lnTo>
                    <a:pt x="37887" y="114123"/>
                  </a:lnTo>
                  <a:lnTo>
                    <a:pt x="38556" y="114123"/>
                  </a:lnTo>
                  <a:lnTo>
                    <a:pt x="38556" y="104070"/>
                  </a:lnTo>
                  <a:cubicBezTo>
                    <a:pt x="38638" y="100994"/>
                    <a:pt x="38474" y="98561"/>
                    <a:pt x="37112" y="98561"/>
                  </a:cubicBezTo>
                  <a:close/>
                  <a:moveTo>
                    <a:pt x="44741" y="103244"/>
                  </a:moveTo>
                  <a:lnTo>
                    <a:pt x="44741" y="110359"/>
                  </a:lnTo>
                  <a:cubicBezTo>
                    <a:pt x="44741" y="111369"/>
                    <a:pt x="44741" y="112149"/>
                    <a:pt x="44694" y="113114"/>
                  </a:cubicBezTo>
                  <a:cubicBezTo>
                    <a:pt x="44248" y="114123"/>
                    <a:pt x="43673" y="114445"/>
                    <a:pt x="43016" y="114445"/>
                  </a:cubicBezTo>
                  <a:cubicBezTo>
                    <a:pt x="41936" y="114445"/>
                    <a:pt x="41490" y="112976"/>
                    <a:pt x="41490" y="109716"/>
                  </a:cubicBezTo>
                  <a:cubicBezTo>
                    <a:pt x="41490" y="106962"/>
                    <a:pt x="41772" y="105355"/>
                    <a:pt x="42523" y="104850"/>
                  </a:cubicBezTo>
                  <a:cubicBezTo>
                    <a:pt x="42981" y="104529"/>
                    <a:pt x="43509" y="104529"/>
                    <a:pt x="44084" y="104391"/>
                  </a:cubicBezTo>
                  <a:lnTo>
                    <a:pt x="44084" y="104070"/>
                  </a:lnTo>
                  <a:cubicBezTo>
                    <a:pt x="44084" y="101637"/>
                    <a:pt x="43838" y="100673"/>
                    <a:pt x="43145" y="100673"/>
                  </a:cubicBezTo>
                  <a:cubicBezTo>
                    <a:pt x="42687" y="100673"/>
                    <a:pt x="42194" y="100811"/>
                    <a:pt x="41772" y="101132"/>
                  </a:cubicBezTo>
                  <a:lnTo>
                    <a:pt x="41737" y="99204"/>
                  </a:lnTo>
                  <a:cubicBezTo>
                    <a:pt x="42194" y="98882"/>
                    <a:pt x="42640" y="98699"/>
                    <a:pt x="43227" y="98699"/>
                  </a:cubicBezTo>
                  <a:cubicBezTo>
                    <a:pt x="44084" y="98561"/>
                    <a:pt x="44741" y="99387"/>
                    <a:pt x="44741" y="103244"/>
                  </a:cubicBezTo>
                  <a:close/>
                  <a:moveTo>
                    <a:pt x="44084" y="106319"/>
                  </a:moveTo>
                  <a:cubicBezTo>
                    <a:pt x="43673" y="106319"/>
                    <a:pt x="43180" y="106503"/>
                    <a:pt x="42769" y="106641"/>
                  </a:cubicBezTo>
                  <a:cubicBezTo>
                    <a:pt x="42359" y="106962"/>
                    <a:pt x="42147" y="107605"/>
                    <a:pt x="42147" y="109579"/>
                  </a:cubicBezTo>
                  <a:cubicBezTo>
                    <a:pt x="42147" y="111690"/>
                    <a:pt x="42441" y="112333"/>
                    <a:pt x="43098" y="112333"/>
                  </a:cubicBezTo>
                  <a:cubicBezTo>
                    <a:pt x="43392" y="112333"/>
                    <a:pt x="43755" y="112149"/>
                    <a:pt x="44037" y="111690"/>
                  </a:cubicBezTo>
                  <a:cubicBezTo>
                    <a:pt x="44037" y="111048"/>
                    <a:pt x="44037" y="110038"/>
                    <a:pt x="44037" y="109395"/>
                  </a:cubicBezTo>
                  <a:lnTo>
                    <a:pt x="44037" y="106319"/>
                  </a:lnTo>
                  <a:lnTo>
                    <a:pt x="44084" y="106319"/>
                  </a:lnTo>
                  <a:close/>
                  <a:moveTo>
                    <a:pt x="47676" y="112149"/>
                  </a:moveTo>
                  <a:cubicBezTo>
                    <a:pt x="46478" y="112149"/>
                    <a:pt x="46431" y="110221"/>
                    <a:pt x="46431" y="106319"/>
                  </a:cubicBezTo>
                  <a:cubicBezTo>
                    <a:pt x="46431" y="102096"/>
                    <a:pt x="46561" y="100673"/>
                    <a:pt x="47676" y="100673"/>
                  </a:cubicBezTo>
                  <a:cubicBezTo>
                    <a:pt x="47875" y="100673"/>
                    <a:pt x="48133" y="100811"/>
                    <a:pt x="48333" y="100994"/>
                  </a:cubicBezTo>
                  <a:lnTo>
                    <a:pt x="48380" y="99020"/>
                  </a:lnTo>
                  <a:cubicBezTo>
                    <a:pt x="48133" y="98699"/>
                    <a:pt x="47793" y="98561"/>
                    <a:pt x="47429" y="98561"/>
                  </a:cubicBezTo>
                  <a:cubicBezTo>
                    <a:pt x="45985" y="98561"/>
                    <a:pt x="45692" y="101315"/>
                    <a:pt x="45692" y="106319"/>
                  </a:cubicBezTo>
                  <a:cubicBezTo>
                    <a:pt x="45692" y="110680"/>
                    <a:pt x="45938" y="114445"/>
                    <a:pt x="47265" y="114445"/>
                  </a:cubicBezTo>
                  <a:cubicBezTo>
                    <a:pt x="47711" y="114445"/>
                    <a:pt x="48051" y="114261"/>
                    <a:pt x="48380" y="113940"/>
                  </a:cubicBezTo>
                  <a:lnTo>
                    <a:pt x="48298" y="111828"/>
                  </a:lnTo>
                  <a:cubicBezTo>
                    <a:pt x="48133" y="112012"/>
                    <a:pt x="47875" y="112149"/>
                    <a:pt x="47676" y="112149"/>
                  </a:cubicBezTo>
                  <a:close/>
                  <a:moveTo>
                    <a:pt x="52629" y="98699"/>
                  </a:moveTo>
                  <a:lnTo>
                    <a:pt x="51889" y="98699"/>
                  </a:lnTo>
                  <a:lnTo>
                    <a:pt x="50985" y="104208"/>
                  </a:lnTo>
                  <a:lnTo>
                    <a:pt x="50070" y="98699"/>
                  </a:lnTo>
                  <a:lnTo>
                    <a:pt x="49284" y="98699"/>
                  </a:lnTo>
                  <a:lnTo>
                    <a:pt x="50610" y="106182"/>
                  </a:lnTo>
                  <a:lnTo>
                    <a:pt x="49201" y="114261"/>
                  </a:lnTo>
                  <a:lnTo>
                    <a:pt x="49953" y="114261"/>
                  </a:lnTo>
                  <a:lnTo>
                    <a:pt x="50985" y="108293"/>
                  </a:lnTo>
                  <a:lnTo>
                    <a:pt x="52018" y="114261"/>
                  </a:lnTo>
                  <a:lnTo>
                    <a:pt x="52793" y="114261"/>
                  </a:lnTo>
                  <a:lnTo>
                    <a:pt x="51396" y="106182"/>
                  </a:lnTo>
                  <a:lnTo>
                    <a:pt x="52629" y="98699"/>
                  </a:lnTo>
                  <a:close/>
                  <a:moveTo>
                    <a:pt x="53579" y="114261"/>
                  </a:moveTo>
                  <a:lnTo>
                    <a:pt x="54284" y="114261"/>
                  </a:lnTo>
                  <a:lnTo>
                    <a:pt x="54284" y="98699"/>
                  </a:lnTo>
                  <a:lnTo>
                    <a:pt x="53579" y="98699"/>
                  </a:lnTo>
                  <a:lnTo>
                    <a:pt x="53579" y="114261"/>
                  </a:lnTo>
                  <a:close/>
                  <a:moveTo>
                    <a:pt x="53920" y="92547"/>
                  </a:moveTo>
                  <a:cubicBezTo>
                    <a:pt x="53591" y="92547"/>
                    <a:pt x="53497" y="93052"/>
                    <a:pt x="53497" y="94338"/>
                  </a:cubicBezTo>
                  <a:cubicBezTo>
                    <a:pt x="53497" y="95623"/>
                    <a:pt x="53591" y="96128"/>
                    <a:pt x="53920" y="96128"/>
                  </a:cubicBezTo>
                  <a:cubicBezTo>
                    <a:pt x="54260" y="96128"/>
                    <a:pt x="54330" y="95623"/>
                    <a:pt x="54330" y="94338"/>
                  </a:cubicBezTo>
                  <a:cubicBezTo>
                    <a:pt x="54330" y="93052"/>
                    <a:pt x="54260" y="92547"/>
                    <a:pt x="53920" y="92547"/>
                  </a:cubicBezTo>
                  <a:close/>
                  <a:moveTo>
                    <a:pt x="58744" y="106503"/>
                  </a:moveTo>
                  <a:cubicBezTo>
                    <a:pt x="58744" y="112195"/>
                    <a:pt x="58309" y="114445"/>
                    <a:pt x="57018" y="114445"/>
                  </a:cubicBezTo>
                  <a:cubicBezTo>
                    <a:pt x="55739" y="114445"/>
                    <a:pt x="55281" y="112333"/>
                    <a:pt x="55281" y="106503"/>
                  </a:cubicBezTo>
                  <a:cubicBezTo>
                    <a:pt x="55281" y="100673"/>
                    <a:pt x="55727" y="98561"/>
                    <a:pt x="57018" y="98561"/>
                  </a:cubicBezTo>
                  <a:cubicBezTo>
                    <a:pt x="58298" y="98561"/>
                    <a:pt x="58744" y="100856"/>
                    <a:pt x="58744" y="106503"/>
                  </a:cubicBezTo>
                  <a:close/>
                  <a:moveTo>
                    <a:pt x="58051" y="106503"/>
                  </a:moveTo>
                  <a:cubicBezTo>
                    <a:pt x="58051" y="102142"/>
                    <a:pt x="57793" y="100673"/>
                    <a:pt x="56971" y="100673"/>
                  </a:cubicBezTo>
                  <a:cubicBezTo>
                    <a:pt x="56150" y="100673"/>
                    <a:pt x="55903" y="101820"/>
                    <a:pt x="55903" y="106503"/>
                  </a:cubicBezTo>
                  <a:cubicBezTo>
                    <a:pt x="55903" y="111231"/>
                    <a:pt x="56150" y="112333"/>
                    <a:pt x="56971" y="112333"/>
                  </a:cubicBezTo>
                  <a:cubicBezTo>
                    <a:pt x="57793" y="112149"/>
                    <a:pt x="58051" y="110910"/>
                    <a:pt x="58051" y="106503"/>
                  </a:cubicBezTo>
                  <a:close/>
                  <a:moveTo>
                    <a:pt x="63791" y="98561"/>
                  </a:moveTo>
                  <a:cubicBezTo>
                    <a:pt x="63298" y="98561"/>
                    <a:pt x="62793" y="99020"/>
                    <a:pt x="62429" y="99709"/>
                  </a:cubicBezTo>
                  <a:cubicBezTo>
                    <a:pt x="62218" y="99020"/>
                    <a:pt x="61889" y="98561"/>
                    <a:pt x="61431" y="98561"/>
                  </a:cubicBezTo>
                  <a:cubicBezTo>
                    <a:pt x="60856" y="98561"/>
                    <a:pt x="60234" y="99020"/>
                    <a:pt x="59776" y="99846"/>
                  </a:cubicBezTo>
                  <a:cubicBezTo>
                    <a:pt x="59776" y="100811"/>
                    <a:pt x="59741" y="101637"/>
                    <a:pt x="59741" y="102601"/>
                  </a:cubicBezTo>
                  <a:lnTo>
                    <a:pt x="59741" y="114261"/>
                  </a:lnTo>
                  <a:lnTo>
                    <a:pt x="60399" y="114261"/>
                  </a:lnTo>
                  <a:lnTo>
                    <a:pt x="60399" y="103565"/>
                  </a:lnTo>
                  <a:cubicBezTo>
                    <a:pt x="60399" y="102922"/>
                    <a:pt x="60399" y="101958"/>
                    <a:pt x="60399" y="101315"/>
                  </a:cubicBezTo>
                  <a:cubicBezTo>
                    <a:pt x="60610" y="100994"/>
                    <a:pt x="60938" y="100673"/>
                    <a:pt x="61185" y="100673"/>
                  </a:cubicBezTo>
                  <a:cubicBezTo>
                    <a:pt x="61936" y="100673"/>
                    <a:pt x="62100" y="101958"/>
                    <a:pt x="62100" y="104529"/>
                  </a:cubicBezTo>
                  <a:lnTo>
                    <a:pt x="62100" y="114261"/>
                  </a:lnTo>
                  <a:lnTo>
                    <a:pt x="62758" y="114261"/>
                  </a:lnTo>
                  <a:lnTo>
                    <a:pt x="62758" y="104208"/>
                  </a:lnTo>
                  <a:cubicBezTo>
                    <a:pt x="62758" y="103244"/>
                    <a:pt x="62758" y="102463"/>
                    <a:pt x="62676" y="101637"/>
                  </a:cubicBezTo>
                  <a:cubicBezTo>
                    <a:pt x="62969" y="100994"/>
                    <a:pt x="63333" y="100811"/>
                    <a:pt x="63544" y="100811"/>
                  </a:cubicBezTo>
                  <a:cubicBezTo>
                    <a:pt x="64284" y="100811"/>
                    <a:pt x="64448" y="102096"/>
                    <a:pt x="64448" y="104713"/>
                  </a:cubicBezTo>
                  <a:lnTo>
                    <a:pt x="64448" y="114445"/>
                  </a:lnTo>
                  <a:lnTo>
                    <a:pt x="65117" y="114445"/>
                  </a:lnTo>
                  <a:lnTo>
                    <a:pt x="65117" y="104391"/>
                  </a:lnTo>
                  <a:cubicBezTo>
                    <a:pt x="65152" y="101132"/>
                    <a:pt x="64988" y="98561"/>
                    <a:pt x="63791" y="98561"/>
                  </a:cubicBezTo>
                  <a:close/>
                  <a:moveTo>
                    <a:pt x="70117" y="112149"/>
                  </a:moveTo>
                  <a:cubicBezTo>
                    <a:pt x="68920" y="112149"/>
                    <a:pt x="68873" y="110221"/>
                    <a:pt x="68873" y="106319"/>
                  </a:cubicBezTo>
                  <a:cubicBezTo>
                    <a:pt x="68873" y="102096"/>
                    <a:pt x="69002" y="100673"/>
                    <a:pt x="70117" y="100673"/>
                  </a:cubicBezTo>
                  <a:cubicBezTo>
                    <a:pt x="70316" y="100673"/>
                    <a:pt x="70563" y="100811"/>
                    <a:pt x="70774" y="100994"/>
                  </a:cubicBezTo>
                  <a:lnTo>
                    <a:pt x="70821" y="99020"/>
                  </a:lnTo>
                  <a:cubicBezTo>
                    <a:pt x="70563" y="98699"/>
                    <a:pt x="70234" y="98561"/>
                    <a:pt x="69870" y="98561"/>
                  </a:cubicBezTo>
                  <a:cubicBezTo>
                    <a:pt x="68415" y="98561"/>
                    <a:pt x="68133" y="101315"/>
                    <a:pt x="68133" y="106319"/>
                  </a:cubicBezTo>
                  <a:cubicBezTo>
                    <a:pt x="68133" y="110680"/>
                    <a:pt x="68380" y="114445"/>
                    <a:pt x="69694" y="114445"/>
                  </a:cubicBezTo>
                  <a:cubicBezTo>
                    <a:pt x="70152" y="114445"/>
                    <a:pt x="70481" y="114261"/>
                    <a:pt x="70821" y="113940"/>
                  </a:cubicBezTo>
                  <a:lnTo>
                    <a:pt x="70727" y="111828"/>
                  </a:lnTo>
                  <a:cubicBezTo>
                    <a:pt x="70563" y="112012"/>
                    <a:pt x="70316" y="112149"/>
                    <a:pt x="70117" y="112149"/>
                  </a:cubicBezTo>
                  <a:close/>
                  <a:moveTo>
                    <a:pt x="74988" y="106503"/>
                  </a:moveTo>
                  <a:cubicBezTo>
                    <a:pt x="74988" y="112195"/>
                    <a:pt x="74530" y="114445"/>
                    <a:pt x="73251" y="114445"/>
                  </a:cubicBezTo>
                  <a:cubicBezTo>
                    <a:pt x="71971" y="114445"/>
                    <a:pt x="71514" y="112333"/>
                    <a:pt x="71514" y="106503"/>
                  </a:cubicBezTo>
                  <a:cubicBezTo>
                    <a:pt x="71514" y="100673"/>
                    <a:pt x="71971" y="98561"/>
                    <a:pt x="73251" y="98561"/>
                  </a:cubicBezTo>
                  <a:cubicBezTo>
                    <a:pt x="74530" y="98561"/>
                    <a:pt x="74988" y="100856"/>
                    <a:pt x="74988" y="106503"/>
                  </a:cubicBezTo>
                  <a:close/>
                  <a:moveTo>
                    <a:pt x="74330" y="106503"/>
                  </a:moveTo>
                  <a:cubicBezTo>
                    <a:pt x="74330" y="102142"/>
                    <a:pt x="74084" y="100673"/>
                    <a:pt x="73251" y="100673"/>
                  </a:cubicBezTo>
                  <a:cubicBezTo>
                    <a:pt x="72429" y="100673"/>
                    <a:pt x="72183" y="101820"/>
                    <a:pt x="72183" y="106503"/>
                  </a:cubicBezTo>
                  <a:cubicBezTo>
                    <a:pt x="72183" y="111231"/>
                    <a:pt x="72429" y="112333"/>
                    <a:pt x="73251" y="112333"/>
                  </a:cubicBezTo>
                  <a:cubicBezTo>
                    <a:pt x="74084" y="112149"/>
                    <a:pt x="74330" y="110910"/>
                    <a:pt x="74330" y="106503"/>
                  </a:cubicBezTo>
                  <a:close/>
                  <a:moveTo>
                    <a:pt x="80035" y="98561"/>
                  </a:moveTo>
                  <a:cubicBezTo>
                    <a:pt x="79530" y="98561"/>
                    <a:pt x="79037" y="99020"/>
                    <a:pt x="78661" y="99709"/>
                  </a:cubicBezTo>
                  <a:cubicBezTo>
                    <a:pt x="78462" y="99020"/>
                    <a:pt x="78133" y="98561"/>
                    <a:pt x="77676" y="98561"/>
                  </a:cubicBezTo>
                  <a:cubicBezTo>
                    <a:pt x="77100" y="98561"/>
                    <a:pt x="76478" y="99020"/>
                    <a:pt x="76021" y="99846"/>
                  </a:cubicBezTo>
                  <a:cubicBezTo>
                    <a:pt x="76021" y="100811"/>
                    <a:pt x="75985" y="101637"/>
                    <a:pt x="75985" y="102601"/>
                  </a:cubicBezTo>
                  <a:lnTo>
                    <a:pt x="75985" y="114261"/>
                  </a:lnTo>
                  <a:lnTo>
                    <a:pt x="76643" y="114261"/>
                  </a:lnTo>
                  <a:lnTo>
                    <a:pt x="76643" y="103565"/>
                  </a:lnTo>
                  <a:cubicBezTo>
                    <a:pt x="76643" y="102922"/>
                    <a:pt x="76643" y="101958"/>
                    <a:pt x="76643" y="101315"/>
                  </a:cubicBezTo>
                  <a:cubicBezTo>
                    <a:pt x="76854" y="100994"/>
                    <a:pt x="77183" y="100673"/>
                    <a:pt x="77429" y="100673"/>
                  </a:cubicBezTo>
                  <a:cubicBezTo>
                    <a:pt x="78169" y="100673"/>
                    <a:pt x="78333" y="101958"/>
                    <a:pt x="78333" y="104529"/>
                  </a:cubicBezTo>
                  <a:lnTo>
                    <a:pt x="78333" y="114261"/>
                  </a:lnTo>
                  <a:lnTo>
                    <a:pt x="79002" y="114261"/>
                  </a:lnTo>
                  <a:lnTo>
                    <a:pt x="79002" y="104208"/>
                  </a:lnTo>
                  <a:cubicBezTo>
                    <a:pt x="79002" y="103244"/>
                    <a:pt x="79002" y="102463"/>
                    <a:pt x="78920" y="101637"/>
                  </a:cubicBezTo>
                  <a:cubicBezTo>
                    <a:pt x="79201" y="100994"/>
                    <a:pt x="79577" y="100811"/>
                    <a:pt x="79788" y="100811"/>
                  </a:cubicBezTo>
                  <a:cubicBezTo>
                    <a:pt x="80528" y="100811"/>
                    <a:pt x="80692" y="102096"/>
                    <a:pt x="80692" y="104713"/>
                  </a:cubicBezTo>
                  <a:lnTo>
                    <a:pt x="80692" y="114445"/>
                  </a:lnTo>
                  <a:lnTo>
                    <a:pt x="81349" y="114445"/>
                  </a:lnTo>
                  <a:lnTo>
                    <a:pt x="81349" y="104391"/>
                  </a:lnTo>
                  <a:cubicBezTo>
                    <a:pt x="81431" y="101132"/>
                    <a:pt x="81267" y="98561"/>
                    <a:pt x="80035" y="98561"/>
                  </a:cubicBezTo>
                  <a:close/>
                  <a:moveTo>
                    <a:pt x="85938" y="106503"/>
                  </a:moveTo>
                  <a:cubicBezTo>
                    <a:pt x="85938" y="112471"/>
                    <a:pt x="85446" y="114445"/>
                    <a:pt x="84248" y="114445"/>
                  </a:cubicBezTo>
                  <a:cubicBezTo>
                    <a:pt x="83920" y="114445"/>
                    <a:pt x="83579" y="114261"/>
                    <a:pt x="83251" y="113940"/>
                  </a:cubicBezTo>
                  <a:lnTo>
                    <a:pt x="83251" y="119954"/>
                  </a:lnTo>
                  <a:lnTo>
                    <a:pt x="82593" y="119954"/>
                  </a:lnTo>
                  <a:lnTo>
                    <a:pt x="82593" y="102601"/>
                  </a:lnTo>
                  <a:cubicBezTo>
                    <a:pt x="82593" y="101637"/>
                    <a:pt x="82593" y="100811"/>
                    <a:pt x="82629" y="99846"/>
                  </a:cubicBezTo>
                  <a:cubicBezTo>
                    <a:pt x="83086" y="98882"/>
                    <a:pt x="83626" y="98561"/>
                    <a:pt x="84166" y="98561"/>
                  </a:cubicBezTo>
                  <a:cubicBezTo>
                    <a:pt x="85399" y="98561"/>
                    <a:pt x="85938" y="100351"/>
                    <a:pt x="85938" y="106503"/>
                  </a:cubicBezTo>
                  <a:close/>
                  <a:moveTo>
                    <a:pt x="85234" y="106503"/>
                  </a:moveTo>
                  <a:cubicBezTo>
                    <a:pt x="85234" y="102922"/>
                    <a:pt x="85070" y="100673"/>
                    <a:pt x="84119" y="100673"/>
                  </a:cubicBezTo>
                  <a:cubicBezTo>
                    <a:pt x="83838" y="100673"/>
                    <a:pt x="83497" y="100811"/>
                    <a:pt x="83298" y="101315"/>
                  </a:cubicBezTo>
                  <a:cubicBezTo>
                    <a:pt x="83298" y="101958"/>
                    <a:pt x="83298" y="102922"/>
                    <a:pt x="83298" y="103565"/>
                  </a:cubicBezTo>
                  <a:lnTo>
                    <a:pt x="83298" y="111828"/>
                  </a:lnTo>
                  <a:cubicBezTo>
                    <a:pt x="83497" y="112149"/>
                    <a:pt x="83838" y="112333"/>
                    <a:pt x="84084" y="112333"/>
                  </a:cubicBezTo>
                  <a:cubicBezTo>
                    <a:pt x="85117" y="112333"/>
                    <a:pt x="85234" y="110221"/>
                    <a:pt x="85234" y="106503"/>
                  </a:cubicBezTo>
                  <a:close/>
                  <a:moveTo>
                    <a:pt x="89953" y="103244"/>
                  </a:moveTo>
                  <a:lnTo>
                    <a:pt x="89953" y="110359"/>
                  </a:lnTo>
                  <a:cubicBezTo>
                    <a:pt x="89953" y="111369"/>
                    <a:pt x="89953" y="112149"/>
                    <a:pt x="89906" y="113114"/>
                  </a:cubicBezTo>
                  <a:cubicBezTo>
                    <a:pt x="89448" y="114123"/>
                    <a:pt x="88873" y="114445"/>
                    <a:pt x="88215" y="114445"/>
                  </a:cubicBezTo>
                  <a:cubicBezTo>
                    <a:pt x="87136" y="114445"/>
                    <a:pt x="86678" y="112976"/>
                    <a:pt x="86678" y="109716"/>
                  </a:cubicBezTo>
                  <a:cubicBezTo>
                    <a:pt x="86678" y="106962"/>
                    <a:pt x="86971" y="105355"/>
                    <a:pt x="87723" y="104850"/>
                  </a:cubicBezTo>
                  <a:cubicBezTo>
                    <a:pt x="88169" y="104529"/>
                    <a:pt x="88708" y="104529"/>
                    <a:pt x="89284" y="104391"/>
                  </a:cubicBezTo>
                  <a:lnTo>
                    <a:pt x="89284" y="104070"/>
                  </a:lnTo>
                  <a:cubicBezTo>
                    <a:pt x="89284" y="101637"/>
                    <a:pt x="89037" y="100673"/>
                    <a:pt x="88333" y="100673"/>
                  </a:cubicBezTo>
                  <a:cubicBezTo>
                    <a:pt x="87887" y="100673"/>
                    <a:pt x="87382" y="100811"/>
                    <a:pt x="86971" y="101132"/>
                  </a:cubicBezTo>
                  <a:lnTo>
                    <a:pt x="86936" y="99204"/>
                  </a:lnTo>
                  <a:cubicBezTo>
                    <a:pt x="87382" y="98882"/>
                    <a:pt x="87840" y="98699"/>
                    <a:pt x="88415" y="98699"/>
                  </a:cubicBezTo>
                  <a:cubicBezTo>
                    <a:pt x="89284" y="98561"/>
                    <a:pt x="89953" y="99387"/>
                    <a:pt x="89953" y="103244"/>
                  </a:cubicBezTo>
                  <a:close/>
                  <a:moveTo>
                    <a:pt x="89284" y="106319"/>
                  </a:moveTo>
                  <a:cubicBezTo>
                    <a:pt x="88873" y="106319"/>
                    <a:pt x="88333" y="106503"/>
                    <a:pt x="87969" y="106641"/>
                  </a:cubicBezTo>
                  <a:cubicBezTo>
                    <a:pt x="87546" y="106962"/>
                    <a:pt x="87347" y="107605"/>
                    <a:pt x="87347" y="109579"/>
                  </a:cubicBezTo>
                  <a:cubicBezTo>
                    <a:pt x="87347" y="111690"/>
                    <a:pt x="87629" y="112333"/>
                    <a:pt x="88298" y="112333"/>
                  </a:cubicBezTo>
                  <a:cubicBezTo>
                    <a:pt x="88579" y="112333"/>
                    <a:pt x="88955" y="112149"/>
                    <a:pt x="89248" y="111690"/>
                  </a:cubicBezTo>
                  <a:cubicBezTo>
                    <a:pt x="89248" y="111048"/>
                    <a:pt x="89248" y="110038"/>
                    <a:pt x="89248" y="109395"/>
                  </a:cubicBezTo>
                  <a:lnTo>
                    <a:pt x="89248" y="106319"/>
                  </a:lnTo>
                  <a:lnTo>
                    <a:pt x="89284" y="106319"/>
                  </a:lnTo>
                  <a:close/>
                  <a:moveTo>
                    <a:pt x="92887" y="98561"/>
                  </a:moveTo>
                  <a:cubicBezTo>
                    <a:pt x="92136" y="98561"/>
                    <a:pt x="91561" y="99020"/>
                    <a:pt x="91103" y="99846"/>
                  </a:cubicBezTo>
                  <a:cubicBezTo>
                    <a:pt x="91103" y="100811"/>
                    <a:pt x="91068" y="101637"/>
                    <a:pt x="91068" y="102601"/>
                  </a:cubicBezTo>
                  <a:lnTo>
                    <a:pt x="91068" y="114261"/>
                  </a:lnTo>
                  <a:lnTo>
                    <a:pt x="91725" y="114261"/>
                  </a:lnTo>
                  <a:lnTo>
                    <a:pt x="91725" y="103565"/>
                  </a:lnTo>
                  <a:cubicBezTo>
                    <a:pt x="91725" y="102922"/>
                    <a:pt x="91725" y="101958"/>
                    <a:pt x="91725" y="101315"/>
                  </a:cubicBezTo>
                  <a:cubicBezTo>
                    <a:pt x="91936" y="100994"/>
                    <a:pt x="92347" y="100673"/>
                    <a:pt x="92629" y="100673"/>
                  </a:cubicBezTo>
                  <a:cubicBezTo>
                    <a:pt x="93544" y="100673"/>
                    <a:pt x="93673" y="101775"/>
                    <a:pt x="93673" y="104529"/>
                  </a:cubicBezTo>
                  <a:lnTo>
                    <a:pt x="93673" y="114123"/>
                  </a:lnTo>
                  <a:lnTo>
                    <a:pt x="94330" y="114123"/>
                  </a:lnTo>
                  <a:lnTo>
                    <a:pt x="94330" y="104070"/>
                  </a:lnTo>
                  <a:cubicBezTo>
                    <a:pt x="94366" y="100994"/>
                    <a:pt x="94248" y="98561"/>
                    <a:pt x="92887" y="98561"/>
                  </a:cubicBezTo>
                  <a:close/>
                  <a:moveTo>
                    <a:pt x="96936" y="109716"/>
                  </a:moveTo>
                  <a:lnTo>
                    <a:pt x="95739" y="98699"/>
                  </a:lnTo>
                  <a:lnTo>
                    <a:pt x="94988" y="98699"/>
                  </a:lnTo>
                  <a:lnTo>
                    <a:pt x="96596" y="113114"/>
                  </a:lnTo>
                  <a:lnTo>
                    <a:pt x="95985" y="119954"/>
                  </a:lnTo>
                  <a:lnTo>
                    <a:pt x="96690" y="119954"/>
                  </a:lnTo>
                  <a:lnTo>
                    <a:pt x="98544" y="98699"/>
                  </a:lnTo>
                  <a:lnTo>
                    <a:pt x="97840" y="98699"/>
                  </a:lnTo>
                  <a:lnTo>
                    <a:pt x="96936" y="109716"/>
                  </a:lnTo>
                  <a:close/>
                  <a:moveTo>
                    <a:pt x="119988" y="72807"/>
                  </a:moveTo>
                  <a:cubicBezTo>
                    <a:pt x="119988" y="73634"/>
                    <a:pt x="119953" y="74276"/>
                    <a:pt x="119870" y="74919"/>
                  </a:cubicBezTo>
                  <a:cubicBezTo>
                    <a:pt x="119788" y="75562"/>
                    <a:pt x="119706" y="76067"/>
                    <a:pt x="119577" y="76526"/>
                  </a:cubicBezTo>
                  <a:cubicBezTo>
                    <a:pt x="119448" y="77031"/>
                    <a:pt x="119330" y="77352"/>
                    <a:pt x="119166" y="77674"/>
                  </a:cubicBezTo>
                  <a:cubicBezTo>
                    <a:pt x="119002" y="77995"/>
                    <a:pt x="118838" y="77995"/>
                    <a:pt x="118673" y="77995"/>
                  </a:cubicBezTo>
                  <a:cubicBezTo>
                    <a:pt x="118462" y="77995"/>
                    <a:pt x="118298" y="77811"/>
                    <a:pt x="118133" y="77674"/>
                  </a:cubicBezTo>
                  <a:cubicBezTo>
                    <a:pt x="117969" y="77352"/>
                    <a:pt x="117840" y="77031"/>
                    <a:pt x="117723" y="76526"/>
                  </a:cubicBezTo>
                  <a:cubicBezTo>
                    <a:pt x="117593" y="76067"/>
                    <a:pt x="117511" y="75562"/>
                    <a:pt x="117429" y="74919"/>
                  </a:cubicBezTo>
                  <a:cubicBezTo>
                    <a:pt x="117347" y="74276"/>
                    <a:pt x="117347" y="73634"/>
                    <a:pt x="117347" y="72807"/>
                  </a:cubicBezTo>
                  <a:cubicBezTo>
                    <a:pt x="117347" y="71981"/>
                    <a:pt x="117382" y="71338"/>
                    <a:pt x="117464" y="70696"/>
                  </a:cubicBezTo>
                  <a:cubicBezTo>
                    <a:pt x="117558" y="70053"/>
                    <a:pt x="117640" y="69594"/>
                    <a:pt x="117758" y="69089"/>
                  </a:cubicBezTo>
                  <a:cubicBezTo>
                    <a:pt x="117887" y="68630"/>
                    <a:pt x="118004" y="68263"/>
                    <a:pt x="118169" y="67941"/>
                  </a:cubicBezTo>
                  <a:cubicBezTo>
                    <a:pt x="118333" y="67620"/>
                    <a:pt x="118509" y="67620"/>
                    <a:pt x="118673" y="67620"/>
                  </a:cubicBezTo>
                  <a:cubicBezTo>
                    <a:pt x="118838" y="67620"/>
                    <a:pt x="119002" y="67804"/>
                    <a:pt x="119166" y="67941"/>
                  </a:cubicBezTo>
                  <a:cubicBezTo>
                    <a:pt x="119330" y="68263"/>
                    <a:pt x="119448" y="68584"/>
                    <a:pt x="119577" y="69089"/>
                  </a:cubicBezTo>
                  <a:cubicBezTo>
                    <a:pt x="119706" y="69548"/>
                    <a:pt x="119788" y="70053"/>
                    <a:pt x="119870" y="70696"/>
                  </a:cubicBezTo>
                  <a:cubicBezTo>
                    <a:pt x="119988" y="71338"/>
                    <a:pt x="119988" y="72165"/>
                    <a:pt x="119988" y="72807"/>
                  </a:cubicBezTo>
                  <a:close/>
                  <a:moveTo>
                    <a:pt x="119741" y="72807"/>
                  </a:moveTo>
                  <a:cubicBezTo>
                    <a:pt x="119741" y="72165"/>
                    <a:pt x="119706" y="71522"/>
                    <a:pt x="119659" y="71017"/>
                  </a:cubicBezTo>
                  <a:cubicBezTo>
                    <a:pt x="119624" y="70558"/>
                    <a:pt x="119542" y="70053"/>
                    <a:pt x="119448" y="69732"/>
                  </a:cubicBezTo>
                  <a:cubicBezTo>
                    <a:pt x="119366" y="69410"/>
                    <a:pt x="119248" y="69089"/>
                    <a:pt x="119119" y="68905"/>
                  </a:cubicBezTo>
                  <a:cubicBezTo>
                    <a:pt x="119002" y="68768"/>
                    <a:pt x="118873" y="68584"/>
                    <a:pt x="118708" y="68584"/>
                  </a:cubicBezTo>
                  <a:cubicBezTo>
                    <a:pt x="118544" y="68584"/>
                    <a:pt x="118427" y="68768"/>
                    <a:pt x="118298" y="68905"/>
                  </a:cubicBezTo>
                  <a:cubicBezTo>
                    <a:pt x="118180" y="69089"/>
                    <a:pt x="118051" y="69410"/>
                    <a:pt x="117969" y="69732"/>
                  </a:cubicBezTo>
                  <a:cubicBezTo>
                    <a:pt x="117887" y="70053"/>
                    <a:pt x="117805" y="70558"/>
                    <a:pt x="117758" y="71017"/>
                  </a:cubicBezTo>
                  <a:cubicBezTo>
                    <a:pt x="117723" y="71522"/>
                    <a:pt x="117676" y="72165"/>
                    <a:pt x="117676" y="72807"/>
                  </a:cubicBezTo>
                  <a:cubicBezTo>
                    <a:pt x="117676" y="73450"/>
                    <a:pt x="117723" y="73955"/>
                    <a:pt x="117758" y="74414"/>
                  </a:cubicBezTo>
                  <a:cubicBezTo>
                    <a:pt x="117805" y="74919"/>
                    <a:pt x="117887" y="75378"/>
                    <a:pt x="117969" y="75700"/>
                  </a:cubicBezTo>
                  <a:cubicBezTo>
                    <a:pt x="118051" y="76067"/>
                    <a:pt x="118169" y="76388"/>
                    <a:pt x="118298" y="76710"/>
                  </a:cubicBezTo>
                  <a:cubicBezTo>
                    <a:pt x="118415" y="76847"/>
                    <a:pt x="118591" y="77031"/>
                    <a:pt x="118708" y="77031"/>
                  </a:cubicBezTo>
                  <a:cubicBezTo>
                    <a:pt x="118838" y="77031"/>
                    <a:pt x="119002" y="76893"/>
                    <a:pt x="119119" y="76710"/>
                  </a:cubicBezTo>
                  <a:cubicBezTo>
                    <a:pt x="119248" y="76572"/>
                    <a:pt x="119366" y="76205"/>
                    <a:pt x="119448" y="75883"/>
                  </a:cubicBezTo>
                  <a:cubicBezTo>
                    <a:pt x="119542" y="75562"/>
                    <a:pt x="119624" y="75057"/>
                    <a:pt x="119659" y="74598"/>
                  </a:cubicBezTo>
                  <a:cubicBezTo>
                    <a:pt x="119706" y="74093"/>
                    <a:pt x="119741" y="73450"/>
                    <a:pt x="119741" y="72807"/>
                  </a:cubicBezTo>
                  <a:close/>
                  <a:moveTo>
                    <a:pt x="118920" y="73312"/>
                  </a:moveTo>
                  <a:lnTo>
                    <a:pt x="119330" y="75883"/>
                  </a:lnTo>
                  <a:lnTo>
                    <a:pt x="119037" y="75883"/>
                  </a:lnTo>
                  <a:lnTo>
                    <a:pt x="118673" y="73450"/>
                  </a:lnTo>
                  <a:lnTo>
                    <a:pt x="118415" y="73450"/>
                  </a:lnTo>
                  <a:lnTo>
                    <a:pt x="118415" y="75883"/>
                  </a:lnTo>
                  <a:lnTo>
                    <a:pt x="118169" y="75883"/>
                  </a:lnTo>
                  <a:lnTo>
                    <a:pt x="118169" y="70053"/>
                  </a:lnTo>
                  <a:lnTo>
                    <a:pt x="118755" y="70053"/>
                  </a:lnTo>
                  <a:cubicBezTo>
                    <a:pt x="118920" y="70053"/>
                    <a:pt x="119084" y="70237"/>
                    <a:pt x="119166" y="70374"/>
                  </a:cubicBezTo>
                  <a:cubicBezTo>
                    <a:pt x="119248" y="70696"/>
                    <a:pt x="119284" y="71017"/>
                    <a:pt x="119284" y="71660"/>
                  </a:cubicBezTo>
                  <a:cubicBezTo>
                    <a:pt x="119284" y="72165"/>
                    <a:pt x="119248" y="72624"/>
                    <a:pt x="119166" y="72807"/>
                  </a:cubicBezTo>
                  <a:cubicBezTo>
                    <a:pt x="119119" y="73129"/>
                    <a:pt x="119037" y="73312"/>
                    <a:pt x="118920" y="73312"/>
                  </a:cubicBezTo>
                  <a:close/>
                  <a:moveTo>
                    <a:pt x="118838" y="72486"/>
                  </a:moveTo>
                  <a:cubicBezTo>
                    <a:pt x="118873" y="72486"/>
                    <a:pt x="118920" y="72486"/>
                    <a:pt x="118955" y="72302"/>
                  </a:cubicBezTo>
                  <a:cubicBezTo>
                    <a:pt x="119002" y="72302"/>
                    <a:pt x="119002" y="72165"/>
                    <a:pt x="119037" y="71981"/>
                  </a:cubicBezTo>
                  <a:cubicBezTo>
                    <a:pt x="119037" y="71843"/>
                    <a:pt x="119084" y="71660"/>
                    <a:pt x="119084" y="71522"/>
                  </a:cubicBezTo>
                  <a:cubicBezTo>
                    <a:pt x="119084" y="71338"/>
                    <a:pt x="119084" y="71201"/>
                    <a:pt x="119037" y="71017"/>
                  </a:cubicBezTo>
                  <a:cubicBezTo>
                    <a:pt x="119037" y="70879"/>
                    <a:pt x="119002" y="70879"/>
                    <a:pt x="118955" y="70879"/>
                  </a:cubicBezTo>
                  <a:cubicBezTo>
                    <a:pt x="118920" y="70879"/>
                    <a:pt x="118884" y="70696"/>
                    <a:pt x="118838" y="70696"/>
                  </a:cubicBezTo>
                  <a:cubicBezTo>
                    <a:pt x="118802" y="70696"/>
                    <a:pt x="118755" y="70696"/>
                    <a:pt x="118708" y="70696"/>
                  </a:cubicBezTo>
                  <a:lnTo>
                    <a:pt x="118415" y="70696"/>
                  </a:lnTo>
                  <a:lnTo>
                    <a:pt x="118415" y="72302"/>
                  </a:lnTo>
                  <a:lnTo>
                    <a:pt x="118708" y="72302"/>
                  </a:lnTo>
                  <a:cubicBezTo>
                    <a:pt x="118755" y="72624"/>
                    <a:pt x="118791" y="72486"/>
                    <a:pt x="118838" y="72486"/>
                  </a:cubicBezTo>
                  <a:close/>
                </a:path>
              </a:pathLst>
            </a:custGeom>
            <a:solidFill>
              <a:schemeClr val="lt1">
                <a:alpha val="7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Shape 760"/>
            <p:cNvSpPr/>
            <p:nvPr/>
          </p:nvSpPr>
          <p:spPr>
            <a:xfrm>
              <a:off x="1930" y="2022"/>
              <a:ext cx="300" cy="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603" y="0"/>
                  </a:moveTo>
                  <a:cubicBezTo>
                    <a:pt x="66059" y="46639"/>
                    <a:pt x="15841" y="58663"/>
                    <a:pt x="237" y="61700"/>
                  </a:cubicBezTo>
                  <a:cubicBezTo>
                    <a:pt x="237" y="62914"/>
                    <a:pt x="0" y="64251"/>
                    <a:pt x="0" y="65465"/>
                  </a:cubicBezTo>
                  <a:cubicBezTo>
                    <a:pt x="17821" y="77489"/>
                    <a:pt x="62732" y="104939"/>
                    <a:pt x="119920" y="119878"/>
                  </a:cubicBezTo>
                  <a:lnTo>
                    <a:pt x="119920" y="0"/>
                  </a:lnTo>
                  <a:lnTo>
                    <a:pt x="119603" y="0"/>
                  </a:lnTo>
                </a:path>
              </a:pathLst>
            </a:custGeom>
            <a:solidFill>
              <a:schemeClr val="lt1">
                <a:alpha val="7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Shape 761"/>
            <p:cNvSpPr/>
            <p:nvPr/>
          </p:nvSpPr>
          <p:spPr>
            <a:xfrm>
              <a:off x="1922" y="1739"/>
              <a:ext cx="300" cy="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22" y="81420"/>
                  </a:moveTo>
                  <a:lnTo>
                    <a:pt x="119922" y="0"/>
                  </a:lnTo>
                  <a:lnTo>
                    <a:pt x="0" y="117575"/>
                  </a:lnTo>
                  <a:cubicBezTo>
                    <a:pt x="544" y="118383"/>
                    <a:pt x="855" y="119191"/>
                    <a:pt x="1088" y="119926"/>
                  </a:cubicBezTo>
                  <a:cubicBezTo>
                    <a:pt x="15631" y="118383"/>
                    <a:pt x="67116" y="110593"/>
                    <a:pt x="119922" y="81420"/>
                  </a:cubicBezTo>
                </a:path>
              </a:pathLst>
            </a:custGeom>
            <a:solidFill>
              <a:schemeClr val="lt1">
                <a:alpha val="7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Shape 762"/>
            <p:cNvSpPr/>
            <p:nvPr/>
          </p:nvSpPr>
          <p:spPr>
            <a:xfrm>
              <a:off x="1894" y="2170"/>
              <a:ext cx="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832" y="0"/>
                  </a:moveTo>
                  <a:cubicBezTo>
                    <a:pt x="5820" y="8432"/>
                    <a:pt x="3305" y="15351"/>
                    <a:pt x="0" y="19027"/>
                  </a:cubicBezTo>
                  <a:cubicBezTo>
                    <a:pt x="1293" y="41945"/>
                    <a:pt x="3808" y="79351"/>
                    <a:pt x="9125" y="119783"/>
                  </a:cubicBezTo>
                  <a:lnTo>
                    <a:pt x="119928" y="119783"/>
                  </a:lnTo>
                  <a:lnTo>
                    <a:pt x="119928" y="99243"/>
                  </a:lnTo>
                  <a:cubicBezTo>
                    <a:pt x="66826" y="72432"/>
                    <a:pt x="24574" y="22270"/>
                    <a:pt x="7832" y="0"/>
                  </a:cubicBezTo>
                </a:path>
              </a:pathLst>
            </a:custGeom>
            <a:solidFill>
              <a:schemeClr val="lt1">
                <a:alpha val="7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Shape 763"/>
            <p:cNvSpPr/>
            <p:nvPr/>
          </p:nvSpPr>
          <p:spPr>
            <a:xfrm>
              <a:off x="1736" y="2190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252" y="6423"/>
                  </a:moveTo>
                  <a:cubicBezTo>
                    <a:pt x="94018" y="5653"/>
                    <a:pt x="88785" y="2826"/>
                    <a:pt x="84112" y="0"/>
                  </a:cubicBezTo>
                  <a:lnTo>
                    <a:pt x="0" y="119743"/>
                  </a:lnTo>
                  <a:lnTo>
                    <a:pt x="119813" y="119743"/>
                  </a:lnTo>
                  <a:cubicBezTo>
                    <a:pt x="107850" y="74518"/>
                    <a:pt x="101869" y="32633"/>
                    <a:pt x="99252" y="6423"/>
                  </a:cubicBezTo>
                </a:path>
              </a:pathLst>
            </a:custGeom>
            <a:solidFill>
              <a:schemeClr val="lt1">
                <a:alpha val="7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4" name="Shape 764"/>
          <p:cNvSpPr txBox="1">
            <a:spLocks noGrp="1"/>
          </p:cNvSpPr>
          <p:nvPr>
            <p:ph type="sldNum" idx="12"/>
          </p:nvPr>
        </p:nvSpPr>
        <p:spPr>
          <a:xfrm>
            <a:off x="8955104" y="4925378"/>
            <a:ext cx="210300" cy="132900"/>
          </a:xfrm>
          <a:prstGeom prst="rect">
            <a:avLst/>
          </a:prstGeom>
          <a:noFill/>
          <a:ln w="25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27425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problem/solution">
  <p:cSld name="1_problem/solution">
    <p:bg>
      <p:bgPr>
        <a:solidFill>
          <a:schemeClr val="dk2"/>
        </a:solidFill>
        <a:effectLst/>
      </p:bgPr>
    </p:bg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hape 766"/>
          <p:cNvSpPr/>
          <p:nvPr/>
        </p:nvSpPr>
        <p:spPr>
          <a:xfrm flipH="1">
            <a:off x="-75" y="0"/>
            <a:ext cx="6143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Shape 767"/>
          <p:cNvSpPr txBox="1">
            <a:spLocks noGrp="1"/>
          </p:cNvSpPr>
          <p:nvPr>
            <p:ph type="body" idx="1"/>
          </p:nvPr>
        </p:nvSpPr>
        <p:spPr>
          <a:xfrm>
            <a:off x="6291643" y="228600"/>
            <a:ext cx="26238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8" name="Shape 768"/>
          <p:cNvSpPr txBox="1">
            <a:spLocks noGrp="1"/>
          </p:cNvSpPr>
          <p:nvPr>
            <p:ph type="title"/>
          </p:nvPr>
        </p:nvSpPr>
        <p:spPr>
          <a:xfrm>
            <a:off x="228600" y="122342"/>
            <a:ext cx="8676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69" name="Shape 769"/>
          <p:cNvSpPr txBox="1">
            <a:spLocks noGrp="1"/>
          </p:cNvSpPr>
          <p:nvPr>
            <p:ph type="ftr" idx="11"/>
          </p:nvPr>
        </p:nvSpPr>
        <p:spPr>
          <a:xfrm>
            <a:off x="228600" y="485663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E4EB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0" name="Shape 770"/>
          <p:cNvSpPr txBox="1">
            <a:spLocks noGrp="1"/>
          </p:cNvSpPr>
          <p:nvPr>
            <p:ph type="body" idx="2"/>
          </p:nvPr>
        </p:nvSpPr>
        <p:spPr>
          <a:xfrm>
            <a:off x="226480" y="868766"/>
            <a:ext cx="17289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500" b="1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1" name="Shape 771"/>
          <p:cNvSpPr txBox="1">
            <a:spLocks noGrp="1"/>
          </p:cNvSpPr>
          <p:nvPr>
            <p:ph type="body" idx="3"/>
          </p:nvPr>
        </p:nvSpPr>
        <p:spPr>
          <a:xfrm>
            <a:off x="226480" y="2671477"/>
            <a:ext cx="1728900" cy="9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2" name="Shape 772"/>
          <p:cNvSpPr txBox="1">
            <a:spLocks noGrp="1"/>
          </p:cNvSpPr>
          <p:nvPr>
            <p:ph type="body" idx="4"/>
          </p:nvPr>
        </p:nvSpPr>
        <p:spPr>
          <a:xfrm>
            <a:off x="2215343" y="868766"/>
            <a:ext cx="17289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500" b="1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3" name="Shape 773"/>
          <p:cNvSpPr txBox="1">
            <a:spLocks noGrp="1"/>
          </p:cNvSpPr>
          <p:nvPr>
            <p:ph type="body" idx="5"/>
          </p:nvPr>
        </p:nvSpPr>
        <p:spPr>
          <a:xfrm>
            <a:off x="2215343" y="2671477"/>
            <a:ext cx="1728900" cy="9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4" name="Shape 774"/>
          <p:cNvSpPr txBox="1">
            <a:spLocks noGrp="1"/>
          </p:cNvSpPr>
          <p:nvPr>
            <p:ph type="body" idx="6"/>
          </p:nvPr>
        </p:nvSpPr>
        <p:spPr>
          <a:xfrm>
            <a:off x="4204205" y="868766"/>
            <a:ext cx="17289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500" b="1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5" name="Shape 775"/>
          <p:cNvSpPr txBox="1">
            <a:spLocks noGrp="1"/>
          </p:cNvSpPr>
          <p:nvPr>
            <p:ph type="body" idx="7"/>
          </p:nvPr>
        </p:nvSpPr>
        <p:spPr>
          <a:xfrm>
            <a:off x="4204205" y="2671477"/>
            <a:ext cx="1728900" cy="9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6" name="Shape 776"/>
          <p:cNvSpPr txBox="1">
            <a:spLocks noGrp="1"/>
          </p:cNvSpPr>
          <p:nvPr>
            <p:ph type="body" idx="8"/>
          </p:nvPr>
        </p:nvSpPr>
        <p:spPr>
          <a:xfrm>
            <a:off x="226480" y="3710940"/>
            <a:ext cx="5706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5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7" name="Shape 777"/>
          <p:cNvSpPr txBox="1">
            <a:spLocks noGrp="1"/>
          </p:cNvSpPr>
          <p:nvPr>
            <p:ph type="body" idx="9"/>
          </p:nvPr>
        </p:nvSpPr>
        <p:spPr>
          <a:xfrm>
            <a:off x="226479" y="4116704"/>
            <a:ext cx="5706600" cy="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8" name="Shape 778"/>
          <p:cNvSpPr>
            <a:spLocks noGrp="1"/>
          </p:cNvSpPr>
          <p:nvPr>
            <p:ph type="body" idx="13"/>
          </p:nvPr>
        </p:nvSpPr>
        <p:spPr>
          <a:xfrm>
            <a:off x="504103" y="1356890"/>
            <a:ext cx="1175700" cy="117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30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779" name="Shape 779"/>
          <p:cNvGrpSpPr/>
          <p:nvPr/>
        </p:nvGrpSpPr>
        <p:grpSpPr>
          <a:xfrm rot="-9899938">
            <a:off x="457026" y="1309891"/>
            <a:ext cx="1269619" cy="1269619"/>
            <a:chOff x="-2679895" y="1117464"/>
            <a:chExt cx="2469000" cy="2469000"/>
          </a:xfrm>
        </p:grpSpPr>
        <p:sp>
          <p:nvSpPr>
            <p:cNvPr id="780" name="Shape 780"/>
            <p:cNvSpPr/>
            <p:nvPr/>
          </p:nvSpPr>
          <p:spPr>
            <a:xfrm>
              <a:off x="-1445455" y="1117464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rgbClr val="B1C6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Shape 781"/>
            <p:cNvSpPr/>
            <p:nvPr/>
          </p:nvSpPr>
          <p:spPr>
            <a:xfrm>
              <a:off x="-2679895" y="1117464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2" name="Shape 782"/>
          <p:cNvSpPr>
            <a:spLocks noGrp="1"/>
          </p:cNvSpPr>
          <p:nvPr>
            <p:ph type="body" idx="14"/>
          </p:nvPr>
        </p:nvSpPr>
        <p:spPr>
          <a:xfrm>
            <a:off x="2500706" y="1356890"/>
            <a:ext cx="1175700" cy="117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30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783" name="Shape 783"/>
          <p:cNvGrpSpPr/>
          <p:nvPr/>
        </p:nvGrpSpPr>
        <p:grpSpPr>
          <a:xfrm rot="-9899938">
            <a:off x="2453629" y="1309891"/>
            <a:ext cx="1269619" cy="1269619"/>
            <a:chOff x="-2679895" y="1117464"/>
            <a:chExt cx="2469000" cy="2469000"/>
          </a:xfrm>
        </p:grpSpPr>
        <p:sp>
          <p:nvSpPr>
            <p:cNvPr id="784" name="Shape 784"/>
            <p:cNvSpPr/>
            <p:nvPr/>
          </p:nvSpPr>
          <p:spPr>
            <a:xfrm>
              <a:off x="-1445455" y="1117464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rgbClr val="B1C6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Shape 785"/>
            <p:cNvSpPr/>
            <p:nvPr/>
          </p:nvSpPr>
          <p:spPr>
            <a:xfrm>
              <a:off x="-2679895" y="1117464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6" name="Shape 786"/>
          <p:cNvSpPr>
            <a:spLocks noGrp="1"/>
          </p:cNvSpPr>
          <p:nvPr>
            <p:ph type="body" idx="15"/>
          </p:nvPr>
        </p:nvSpPr>
        <p:spPr>
          <a:xfrm>
            <a:off x="4472030" y="1356890"/>
            <a:ext cx="1175700" cy="117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30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787" name="Shape 787"/>
          <p:cNvGrpSpPr/>
          <p:nvPr/>
        </p:nvGrpSpPr>
        <p:grpSpPr>
          <a:xfrm rot="-9899938">
            <a:off x="4424953" y="1309891"/>
            <a:ext cx="1269619" cy="1269619"/>
            <a:chOff x="-2679895" y="1117464"/>
            <a:chExt cx="2469000" cy="2469000"/>
          </a:xfrm>
        </p:grpSpPr>
        <p:sp>
          <p:nvSpPr>
            <p:cNvPr id="788" name="Shape 788"/>
            <p:cNvSpPr/>
            <p:nvPr/>
          </p:nvSpPr>
          <p:spPr>
            <a:xfrm>
              <a:off x="-1445455" y="1117464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rgbClr val="B1C6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Shape 789"/>
            <p:cNvSpPr/>
            <p:nvPr/>
          </p:nvSpPr>
          <p:spPr>
            <a:xfrm>
              <a:off x="-2679895" y="1117464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0" name="Shape 790"/>
          <p:cNvGrpSpPr/>
          <p:nvPr/>
        </p:nvGrpSpPr>
        <p:grpSpPr>
          <a:xfrm>
            <a:off x="226525" y="3674517"/>
            <a:ext cx="5707201" cy="178966"/>
            <a:chOff x="5375569" y="4194915"/>
            <a:chExt cx="651522" cy="45600"/>
          </a:xfrm>
        </p:grpSpPr>
        <p:sp>
          <p:nvSpPr>
            <p:cNvPr id="791" name="Shape 791"/>
            <p:cNvSpPr/>
            <p:nvPr/>
          </p:nvSpPr>
          <p:spPr>
            <a:xfrm>
              <a:off x="5375569" y="4194916"/>
              <a:ext cx="3258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85" y="0"/>
                  </a:move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B1C6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Shape 792"/>
            <p:cNvSpPr/>
            <p:nvPr/>
          </p:nvSpPr>
          <p:spPr>
            <a:xfrm>
              <a:off x="5701291" y="4194915"/>
              <a:ext cx="325800" cy="45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20" y="0"/>
                  </a:moveTo>
                  <a:lnTo>
                    <a:pt x="5132" y="0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3" name="Shape 793"/>
          <p:cNvGrpSpPr/>
          <p:nvPr/>
        </p:nvGrpSpPr>
        <p:grpSpPr>
          <a:xfrm>
            <a:off x="7832060" y="4901666"/>
            <a:ext cx="985401" cy="195775"/>
            <a:chOff x="1736" y="1731"/>
            <a:chExt cx="3020" cy="600"/>
          </a:xfrm>
        </p:grpSpPr>
        <p:sp>
          <p:nvSpPr>
            <p:cNvPr id="794" name="Shape 794"/>
            <p:cNvSpPr/>
            <p:nvPr/>
          </p:nvSpPr>
          <p:spPr>
            <a:xfrm>
              <a:off x="2356" y="1731"/>
              <a:ext cx="2400" cy="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408" y="71017"/>
                  </a:moveTo>
                  <a:lnTo>
                    <a:pt x="10985" y="71017"/>
                  </a:lnTo>
                  <a:lnTo>
                    <a:pt x="10985" y="77811"/>
                  </a:lnTo>
                  <a:cubicBezTo>
                    <a:pt x="9424" y="77995"/>
                    <a:pt x="7887" y="78133"/>
                    <a:pt x="6490" y="78133"/>
                  </a:cubicBezTo>
                  <a:cubicBezTo>
                    <a:pt x="3133" y="78133"/>
                    <a:pt x="0" y="77490"/>
                    <a:pt x="0" y="61147"/>
                  </a:cubicBezTo>
                  <a:lnTo>
                    <a:pt x="0" y="780"/>
                  </a:lnTo>
                  <a:lnTo>
                    <a:pt x="2183" y="780"/>
                  </a:lnTo>
                  <a:lnTo>
                    <a:pt x="2183" y="56511"/>
                  </a:lnTo>
                  <a:cubicBezTo>
                    <a:pt x="2147" y="68446"/>
                    <a:pt x="2769" y="71017"/>
                    <a:pt x="6408" y="71017"/>
                  </a:cubicBezTo>
                  <a:close/>
                  <a:moveTo>
                    <a:pt x="13345" y="780"/>
                  </a:moveTo>
                  <a:cubicBezTo>
                    <a:pt x="12394" y="780"/>
                    <a:pt x="12100" y="2387"/>
                    <a:pt x="12100" y="6610"/>
                  </a:cubicBezTo>
                  <a:cubicBezTo>
                    <a:pt x="12100" y="10971"/>
                    <a:pt x="12347" y="12440"/>
                    <a:pt x="13345" y="12440"/>
                  </a:cubicBezTo>
                  <a:cubicBezTo>
                    <a:pt x="14330" y="12440"/>
                    <a:pt x="14589" y="10971"/>
                    <a:pt x="14589" y="6610"/>
                  </a:cubicBezTo>
                  <a:cubicBezTo>
                    <a:pt x="14624" y="2387"/>
                    <a:pt x="14342" y="780"/>
                    <a:pt x="13345" y="780"/>
                  </a:cubicBezTo>
                  <a:close/>
                  <a:moveTo>
                    <a:pt x="12359" y="77995"/>
                  </a:moveTo>
                  <a:lnTo>
                    <a:pt x="14424" y="77995"/>
                  </a:lnTo>
                  <a:lnTo>
                    <a:pt x="14424" y="18913"/>
                  </a:lnTo>
                  <a:lnTo>
                    <a:pt x="12359" y="18913"/>
                  </a:lnTo>
                  <a:lnTo>
                    <a:pt x="12359" y="77995"/>
                  </a:lnTo>
                  <a:close/>
                  <a:moveTo>
                    <a:pt x="23098" y="69089"/>
                  </a:moveTo>
                  <a:lnTo>
                    <a:pt x="18309" y="18913"/>
                  </a:lnTo>
                  <a:lnTo>
                    <a:pt x="16115" y="18913"/>
                  </a:lnTo>
                  <a:lnTo>
                    <a:pt x="21408" y="72991"/>
                  </a:lnTo>
                  <a:cubicBezTo>
                    <a:pt x="21772" y="76847"/>
                    <a:pt x="22276" y="78638"/>
                    <a:pt x="23051" y="78638"/>
                  </a:cubicBezTo>
                  <a:cubicBezTo>
                    <a:pt x="23802" y="78638"/>
                    <a:pt x="24295" y="76710"/>
                    <a:pt x="24671" y="72991"/>
                  </a:cubicBezTo>
                  <a:lnTo>
                    <a:pt x="30035" y="18913"/>
                  </a:lnTo>
                  <a:lnTo>
                    <a:pt x="27934" y="18913"/>
                  </a:lnTo>
                  <a:lnTo>
                    <a:pt x="23098" y="69089"/>
                  </a:lnTo>
                  <a:close/>
                  <a:moveTo>
                    <a:pt x="30492" y="48385"/>
                  </a:moveTo>
                  <a:cubicBezTo>
                    <a:pt x="30492" y="27039"/>
                    <a:pt x="32147" y="18133"/>
                    <a:pt x="37065" y="18133"/>
                  </a:cubicBezTo>
                  <a:cubicBezTo>
                    <a:pt x="42147" y="18133"/>
                    <a:pt x="43556" y="28462"/>
                    <a:pt x="43556" y="44667"/>
                  </a:cubicBezTo>
                  <a:cubicBezTo>
                    <a:pt x="43556" y="46273"/>
                    <a:pt x="43556" y="48569"/>
                    <a:pt x="43509" y="50359"/>
                  </a:cubicBezTo>
                  <a:cubicBezTo>
                    <a:pt x="41772" y="51461"/>
                    <a:pt x="38227" y="52792"/>
                    <a:pt x="36115" y="53114"/>
                  </a:cubicBezTo>
                  <a:lnTo>
                    <a:pt x="32558" y="53573"/>
                  </a:lnTo>
                  <a:cubicBezTo>
                    <a:pt x="32805" y="65692"/>
                    <a:pt x="33755" y="71843"/>
                    <a:pt x="37558" y="71843"/>
                  </a:cubicBezTo>
                  <a:cubicBezTo>
                    <a:pt x="39507" y="71843"/>
                    <a:pt x="41326" y="71017"/>
                    <a:pt x="42887" y="70237"/>
                  </a:cubicBezTo>
                  <a:lnTo>
                    <a:pt x="43098" y="76710"/>
                  </a:lnTo>
                  <a:cubicBezTo>
                    <a:pt x="41361" y="77674"/>
                    <a:pt x="39624" y="78638"/>
                    <a:pt x="36772" y="78638"/>
                  </a:cubicBezTo>
                  <a:cubicBezTo>
                    <a:pt x="31819" y="78638"/>
                    <a:pt x="30492" y="65830"/>
                    <a:pt x="30492" y="48385"/>
                  </a:cubicBezTo>
                  <a:close/>
                  <a:moveTo>
                    <a:pt x="32523" y="47605"/>
                  </a:moveTo>
                  <a:lnTo>
                    <a:pt x="36490" y="46778"/>
                  </a:lnTo>
                  <a:cubicBezTo>
                    <a:pt x="37805" y="46641"/>
                    <a:pt x="40082" y="45814"/>
                    <a:pt x="41443" y="45172"/>
                  </a:cubicBezTo>
                  <a:cubicBezTo>
                    <a:pt x="41490" y="44024"/>
                    <a:pt x="41490" y="42234"/>
                    <a:pt x="41490" y="40948"/>
                  </a:cubicBezTo>
                  <a:cubicBezTo>
                    <a:pt x="41490" y="30895"/>
                    <a:pt x="40375" y="24605"/>
                    <a:pt x="37065" y="24605"/>
                  </a:cubicBezTo>
                  <a:cubicBezTo>
                    <a:pt x="33309" y="24743"/>
                    <a:pt x="32523" y="32364"/>
                    <a:pt x="32523" y="47605"/>
                  </a:cubicBezTo>
                  <a:close/>
                  <a:moveTo>
                    <a:pt x="51267" y="77995"/>
                  </a:moveTo>
                  <a:lnTo>
                    <a:pt x="47265" y="77995"/>
                  </a:lnTo>
                  <a:lnTo>
                    <a:pt x="47265" y="2065"/>
                  </a:lnTo>
                  <a:cubicBezTo>
                    <a:pt x="48955" y="780"/>
                    <a:pt x="51314" y="0"/>
                    <a:pt x="53661" y="0"/>
                  </a:cubicBezTo>
                  <a:cubicBezTo>
                    <a:pt x="58004" y="0"/>
                    <a:pt x="61596" y="3397"/>
                    <a:pt x="61596" y="24284"/>
                  </a:cubicBezTo>
                  <a:cubicBezTo>
                    <a:pt x="61596" y="37872"/>
                    <a:pt x="60152" y="44345"/>
                    <a:pt x="57793" y="47100"/>
                  </a:cubicBezTo>
                  <a:lnTo>
                    <a:pt x="62300" y="77995"/>
                  </a:lnTo>
                  <a:lnTo>
                    <a:pt x="57711" y="77995"/>
                  </a:lnTo>
                  <a:lnTo>
                    <a:pt x="53661" y="48890"/>
                  </a:lnTo>
                  <a:cubicBezTo>
                    <a:pt x="52875" y="48890"/>
                    <a:pt x="51936" y="48706"/>
                    <a:pt x="51267" y="48569"/>
                  </a:cubicBezTo>
                  <a:lnTo>
                    <a:pt x="51267" y="77995"/>
                  </a:lnTo>
                  <a:close/>
                  <a:moveTo>
                    <a:pt x="51267" y="36082"/>
                  </a:moveTo>
                  <a:cubicBezTo>
                    <a:pt x="52100" y="36403"/>
                    <a:pt x="52875" y="36403"/>
                    <a:pt x="53708" y="36403"/>
                  </a:cubicBezTo>
                  <a:cubicBezTo>
                    <a:pt x="56185" y="36403"/>
                    <a:pt x="57629" y="33970"/>
                    <a:pt x="57629" y="24100"/>
                  </a:cubicBezTo>
                  <a:cubicBezTo>
                    <a:pt x="57629" y="15516"/>
                    <a:pt x="56643" y="12119"/>
                    <a:pt x="53791" y="12119"/>
                  </a:cubicBezTo>
                  <a:cubicBezTo>
                    <a:pt x="53004" y="12119"/>
                    <a:pt x="52100" y="12302"/>
                    <a:pt x="51267" y="12762"/>
                  </a:cubicBezTo>
                  <a:lnTo>
                    <a:pt x="51267" y="36082"/>
                  </a:lnTo>
                  <a:close/>
                  <a:moveTo>
                    <a:pt x="75985" y="37046"/>
                  </a:moveTo>
                  <a:lnTo>
                    <a:pt x="75985" y="61973"/>
                  </a:lnTo>
                  <a:cubicBezTo>
                    <a:pt x="75985" y="66013"/>
                    <a:pt x="75938" y="69410"/>
                    <a:pt x="75856" y="73129"/>
                  </a:cubicBezTo>
                  <a:cubicBezTo>
                    <a:pt x="74119" y="77169"/>
                    <a:pt x="71854" y="78638"/>
                    <a:pt x="69119" y="78638"/>
                  </a:cubicBezTo>
                  <a:cubicBezTo>
                    <a:pt x="64953" y="78638"/>
                    <a:pt x="63333" y="72302"/>
                    <a:pt x="63333" y="59862"/>
                  </a:cubicBezTo>
                  <a:cubicBezTo>
                    <a:pt x="63333" y="49533"/>
                    <a:pt x="64495" y="43060"/>
                    <a:pt x="67511" y="41132"/>
                  </a:cubicBezTo>
                  <a:cubicBezTo>
                    <a:pt x="69084" y="40122"/>
                    <a:pt x="70692" y="39801"/>
                    <a:pt x="72347" y="39663"/>
                  </a:cubicBezTo>
                  <a:cubicBezTo>
                    <a:pt x="72347" y="32869"/>
                    <a:pt x="71561" y="29793"/>
                    <a:pt x="69577" y="29793"/>
                  </a:cubicBezTo>
                  <a:cubicBezTo>
                    <a:pt x="67758" y="29793"/>
                    <a:pt x="65774" y="30573"/>
                    <a:pt x="64248" y="31216"/>
                  </a:cubicBezTo>
                  <a:lnTo>
                    <a:pt x="63955" y="20244"/>
                  </a:lnTo>
                  <a:cubicBezTo>
                    <a:pt x="65528" y="19097"/>
                    <a:pt x="67629" y="17949"/>
                    <a:pt x="69870" y="17949"/>
                  </a:cubicBezTo>
                  <a:cubicBezTo>
                    <a:pt x="73169" y="18133"/>
                    <a:pt x="75985" y="21851"/>
                    <a:pt x="75985" y="37046"/>
                  </a:cubicBezTo>
                  <a:close/>
                  <a:moveTo>
                    <a:pt x="72300" y="49211"/>
                  </a:moveTo>
                  <a:cubicBezTo>
                    <a:pt x="71185" y="49349"/>
                    <a:pt x="69870" y="49533"/>
                    <a:pt x="68838" y="50497"/>
                  </a:cubicBezTo>
                  <a:cubicBezTo>
                    <a:pt x="67511" y="51782"/>
                    <a:pt x="67018" y="53435"/>
                    <a:pt x="67018" y="59540"/>
                  </a:cubicBezTo>
                  <a:cubicBezTo>
                    <a:pt x="67018" y="65692"/>
                    <a:pt x="67922" y="67482"/>
                    <a:pt x="69577" y="67482"/>
                  </a:cubicBezTo>
                  <a:cubicBezTo>
                    <a:pt x="70399" y="67482"/>
                    <a:pt x="71431" y="67299"/>
                    <a:pt x="72218" y="65830"/>
                  </a:cubicBezTo>
                  <a:cubicBezTo>
                    <a:pt x="72300" y="63397"/>
                    <a:pt x="72300" y="60504"/>
                    <a:pt x="72300" y="57934"/>
                  </a:cubicBezTo>
                  <a:lnTo>
                    <a:pt x="72300" y="49211"/>
                  </a:lnTo>
                  <a:close/>
                  <a:moveTo>
                    <a:pt x="93133" y="18133"/>
                  </a:moveTo>
                  <a:cubicBezTo>
                    <a:pt x="91514" y="18133"/>
                    <a:pt x="89870" y="19418"/>
                    <a:pt x="88544" y="21530"/>
                  </a:cubicBezTo>
                  <a:cubicBezTo>
                    <a:pt x="87723" y="19418"/>
                    <a:pt x="86561" y="18133"/>
                    <a:pt x="84906" y="18133"/>
                  </a:cubicBezTo>
                  <a:cubicBezTo>
                    <a:pt x="82546" y="18133"/>
                    <a:pt x="80199" y="20061"/>
                    <a:pt x="78544" y="23641"/>
                  </a:cubicBezTo>
                  <a:cubicBezTo>
                    <a:pt x="78462" y="27360"/>
                    <a:pt x="78415" y="30757"/>
                    <a:pt x="78415" y="34797"/>
                  </a:cubicBezTo>
                  <a:lnTo>
                    <a:pt x="78415" y="77995"/>
                  </a:lnTo>
                  <a:lnTo>
                    <a:pt x="82136" y="77995"/>
                  </a:lnTo>
                  <a:lnTo>
                    <a:pt x="82136" y="39342"/>
                  </a:lnTo>
                  <a:cubicBezTo>
                    <a:pt x="82136" y="36725"/>
                    <a:pt x="82183" y="33833"/>
                    <a:pt x="82218" y="31400"/>
                  </a:cubicBezTo>
                  <a:cubicBezTo>
                    <a:pt x="82676" y="30436"/>
                    <a:pt x="83497" y="29793"/>
                    <a:pt x="84119" y="29793"/>
                  </a:cubicBezTo>
                  <a:cubicBezTo>
                    <a:pt x="86185" y="29793"/>
                    <a:pt x="86643" y="33970"/>
                    <a:pt x="86643" y="41591"/>
                  </a:cubicBezTo>
                  <a:lnTo>
                    <a:pt x="86643" y="77811"/>
                  </a:lnTo>
                  <a:lnTo>
                    <a:pt x="90399" y="77811"/>
                  </a:lnTo>
                  <a:lnTo>
                    <a:pt x="90399" y="40306"/>
                  </a:lnTo>
                  <a:cubicBezTo>
                    <a:pt x="90399" y="37368"/>
                    <a:pt x="90363" y="34475"/>
                    <a:pt x="90199" y="31859"/>
                  </a:cubicBezTo>
                  <a:cubicBezTo>
                    <a:pt x="90903" y="30573"/>
                    <a:pt x="91772" y="29931"/>
                    <a:pt x="92347" y="29931"/>
                  </a:cubicBezTo>
                  <a:cubicBezTo>
                    <a:pt x="94448" y="29931"/>
                    <a:pt x="94906" y="33970"/>
                    <a:pt x="94906" y="41775"/>
                  </a:cubicBezTo>
                  <a:lnTo>
                    <a:pt x="94906" y="77995"/>
                  </a:lnTo>
                  <a:lnTo>
                    <a:pt x="98673" y="77995"/>
                  </a:lnTo>
                  <a:lnTo>
                    <a:pt x="98673" y="40306"/>
                  </a:lnTo>
                  <a:cubicBezTo>
                    <a:pt x="98673" y="28324"/>
                    <a:pt x="97969" y="18133"/>
                    <a:pt x="93133" y="18133"/>
                  </a:cubicBezTo>
                  <a:close/>
                  <a:moveTo>
                    <a:pt x="114906" y="48385"/>
                  </a:moveTo>
                  <a:cubicBezTo>
                    <a:pt x="114906" y="71201"/>
                    <a:pt x="112840" y="78638"/>
                    <a:pt x="108215" y="78638"/>
                  </a:cubicBezTo>
                  <a:cubicBezTo>
                    <a:pt x="107300" y="78638"/>
                    <a:pt x="106232" y="78133"/>
                    <a:pt x="105316" y="77352"/>
                  </a:cubicBezTo>
                  <a:lnTo>
                    <a:pt x="105316" y="105539"/>
                  </a:lnTo>
                  <a:lnTo>
                    <a:pt x="101561" y="105539"/>
                  </a:lnTo>
                  <a:lnTo>
                    <a:pt x="101561" y="34797"/>
                  </a:lnTo>
                  <a:cubicBezTo>
                    <a:pt x="101561" y="30757"/>
                    <a:pt x="101607" y="27360"/>
                    <a:pt x="101690" y="23641"/>
                  </a:cubicBezTo>
                  <a:cubicBezTo>
                    <a:pt x="103380" y="19739"/>
                    <a:pt x="105692" y="18133"/>
                    <a:pt x="107758" y="18133"/>
                  </a:cubicBezTo>
                  <a:cubicBezTo>
                    <a:pt x="112805" y="18133"/>
                    <a:pt x="114906" y="25248"/>
                    <a:pt x="114906" y="48385"/>
                  </a:cubicBezTo>
                  <a:close/>
                  <a:moveTo>
                    <a:pt x="111150" y="48385"/>
                  </a:moveTo>
                  <a:cubicBezTo>
                    <a:pt x="111150" y="38699"/>
                    <a:pt x="111021" y="29609"/>
                    <a:pt x="107805" y="29609"/>
                  </a:cubicBezTo>
                  <a:cubicBezTo>
                    <a:pt x="106971" y="29609"/>
                    <a:pt x="106021" y="30114"/>
                    <a:pt x="105446" y="31216"/>
                  </a:cubicBezTo>
                  <a:cubicBezTo>
                    <a:pt x="105363" y="33649"/>
                    <a:pt x="105363" y="36587"/>
                    <a:pt x="105363" y="39158"/>
                  </a:cubicBezTo>
                  <a:lnTo>
                    <a:pt x="105363" y="65830"/>
                  </a:lnTo>
                  <a:cubicBezTo>
                    <a:pt x="105985" y="66656"/>
                    <a:pt x="106807" y="67161"/>
                    <a:pt x="107464" y="67161"/>
                  </a:cubicBezTo>
                  <a:cubicBezTo>
                    <a:pt x="111021" y="67161"/>
                    <a:pt x="111150" y="59219"/>
                    <a:pt x="111150" y="48385"/>
                  </a:cubicBezTo>
                  <a:close/>
                  <a:moveTo>
                    <a:pt x="34213" y="103244"/>
                  </a:moveTo>
                  <a:lnTo>
                    <a:pt x="34213" y="110359"/>
                  </a:lnTo>
                  <a:cubicBezTo>
                    <a:pt x="34213" y="111369"/>
                    <a:pt x="34213" y="112149"/>
                    <a:pt x="34178" y="113114"/>
                  </a:cubicBezTo>
                  <a:cubicBezTo>
                    <a:pt x="33720" y="114123"/>
                    <a:pt x="33145" y="114445"/>
                    <a:pt x="32476" y="114445"/>
                  </a:cubicBezTo>
                  <a:cubicBezTo>
                    <a:pt x="31408" y="114445"/>
                    <a:pt x="30950" y="112976"/>
                    <a:pt x="30950" y="109716"/>
                  </a:cubicBezTo>
                  <a:cubicBezTo>
                    <a:pt x="30950" y="106962"/>
                    <a:pt x="31244" y="105355"/>
                    <a:pt x="31983" y="104850"/>
                  </a:cubicBezTo>
                  <a:cubicBezTo>
                    <a:pt x="32441" y="104529"/>
                    <a:pt x="32969" y="104529"/>
                    <a:pt x="33556" y="104391"/>
                  </a:cubicBezTo>
                  <a:lnTo>
                    <a:pt x="33556" y="104070"/>
                  </a:lnTo>
                  <a:cubicBezTo>
                    <a:pt x="33556" y="101637"/>
                    <a:pt x="33309" y="100673"/>
                    <a:pt x="32605" y="100673"/>
                  </a:cubicBezTo>
                  <a:cubicBezTo>
                    <a:pt x="32147" y="100673"/>
                    <a:pt x="31654" y="100811"/>
                    <a:pt x="31244" y="101132"/>
                  </a:cubicBezTo>
                  <a:lnTo>
                    <a:pt x="31197" y="99204"/>
                  </a:lnTo>
                  <a:cubicBezTo>
                    <a:pt x="31654" y="98882"/>
                    <a:pt x="32112" y="98699"/>
                    <a:pt x="32687" y="98699"/>
                  </a:cubicBezTo>
                  <a:cubicBezTo>
                    <a:pt x="33509" y="98561"/>
                    <a:pt x="34213" y="99387"/>
                    <a:pt x="34213" y="103244"/>
                  </a:cubicBezTo>
                  <a:close/>
                  <a:moveTo>
                    <a:pt x="33556" y="106319"/>
                  </a:moveTo>
                  <a:cubicBezTo>
                    <a:pt x="33145" y="106319"/>
                    <a:pt x="32605" y="106503"/>
                    <a:pt x="32230" y="106641"/>
                  </a:cubicBezTo>
                  <a:cubicBezTo>
                    <a:pt x="31819" y="106962"/>
                    <a:pt x="31607" y="107605"/>
                    <a:pt x="31607" y="109579"/>
                  </a:cubicBezTo>
                  <a:cubicBezTo>
                    <a:pt x="31607" y="111690"/>
                    <a:pt x="31901" y="112333"/>
                    <a:pt x="32558" y="112333"/>
                  </a:cubicBezTo>
                  <a:cubicBezTo>
                    <a:pt x="32852" y="112333"/>
                    <a:pt x="33227" y="112149"/>
                    <a:pt x="33509" y="111690"/>
                  </a:cubicBezTo>
                  <a:cubicBezTo>
                    <a:pt x="33509" y="111048"/>
                    <a:pt x="33509" y="110038"/>
                    <a:pt x="33509" y="109395"/>
                  </a:cubicBezTo>
                  <a:lnTo>
                    <a:pt x="33509" y="106319"/>
                  </a:lnTo>
                  <a:lnTo>
                    <a:pt x="33556" y="106319"/>
                  </a:lnTo>
                  <a:close/>
                  <a:moveTo>
                    <a:pt x="37112" y="98561"/>
                  </a:moveTo>
                  <a:cubicBezTo>
                    <a:pt x="36361" y="98561"/>
                    <a:pt x="35786" y="99020"/>
                    <a:pt x="35328" y="99846"/>
                  </a:cubicBezTo>
                  <a:cubicBezTo>
                    <a:pt x="35328" y="100811"/>
                    <a:pt x="35293" y="101637"/>
                    <a:pt x="35293" y="102601"/>
                  </a:cubicBezTo>
                  <a:lnTo>
                    <a:pt x="35293" y="114261"/>
                  </a:lnTo>
                  <a:lnTo>
                    <a:pt x="35950" y="114261"/>
                  </a:lnTo>
                  <a:lnTo>
                    <a:pt x="35950" y="103565"/>
                  </a:lnTo>
                  <a:cubicBezTo>
                    <a:pt x="35950" y="102922"/>
                    <a:pt x="35950" y="101958"/>
                    <a:pt x="35950" y="101315"/>
                  </a:cubicBezTo>
                  <a:cubicBezTo>
                    <a:pt x="36161" y="100994"/>
                    <a:pt x="36572" y="100673"/>
                    <a:pt x="36854" y="100673"/>
                  </a:cubicBezTo>
                  <a:cubicBezTo>
                    <a:pt x="37769" y="100673"/>
                    <a:pt x="37887" y="101775"/>
                    <a:pt x="37887" y="104529"/>
                  </a:cubicBezTo>
                  <a:lnTo>
                    <a:pt x="37887" y="114123"/>
                  </a:lnTo>
                  <a:lnTo>
                    <a:pt x="38556" y="114123"/>
                  </a:lnTo>
                  <a:lnTo>
                    <a:pt x="38556" y="104070"/>
                  </a:lnTo>
                  <a:cubicBezTo>
                    <a:pt x="38638" y="100994"/>
                    <a:pt x="38474" y="98561"/>
                    <a:pt x="37112" y="98561"/>
                  </a:cubicBezTo>
                  <a:close/>
                  <a:moveTo>
                    <a:pt x="44741" y="103244"/>
                  </a:moveTo>
                  <a:lnTo>
                    <a:pt x="44741" y="110359"/>
                  </a:lnTo>
                  <a:cubicBezTo>
                    <a:pt x="44741" y="111369"/>
                    <a:pt x="44741" y="112149"/>
                    <a:pt x="44694" y="113114"/>
                  </a:cubicBezTo>
                  <a:cubicBezTo>
                    <a:pt x="44248" y="114123"/>
                    <a:pt x="43673" y="114445"/>
                    <a:pt x="43016" y="114445"/>
                  </a:cubicBezTo>
                  <a:cubicBezTo>
                    <a:pt x="41936" y="114445"/>
                    <a:pt x="41490" y="112976"/>
                    <a:pt x="41490" y="109716"/>
                  </a:cubicBezTo>
                  <a:cubicBezTo>
                    <a:pt x="41490" y="106962"/>
                    <a:pt x="41772" y="105355"/>
                    <a:pt x="42523" y="104850"/>
                  </a:cubicBezTo>
                  <a:cubicBezTo>
                    <a:pt x="42981" y="104529"/>
                    <a:pt x="43509" y="104529"/>
                    <a:pt x="44084" y="104391"/>
                  </a:cubicBezTo>
                  <a:lnTo>
                    <a:pt x="44084" y="104070"/>
                  </a:lnTo>
                  <a:cubicBezTo>
                    <a:pt x="44084" y="101637"/>
                    <a:pt x="43838" y="100673"/>
                    <a:pt x="43145" y="100673"/>
                  </a:cubicBezTo>
                  <a:cubicBezTo>
                    <a:pt x="42687" y="100673"/>
                    <a:pt x="42194" y="100811"/>
                    <a:pt x="41772" y="101132"/>
                  </a:cubicBezTo>
                  <a:lnTo>
                    <a:pt x="41737" y="99204"/>
                  </a:lnTo>
                  <a:cubicBezTo>
                    <a:pt x="42194" y="98882"/>
                    <a:pt x="42640" y="98699"/>
                    <a:pt x="43227" y="98699"/>
                  </a:cubicBezTo>
                  <a:cubicBezTo>
                    <a:pt x="44084" y="98561"/>
                    <a:pt x="44741" y="99387"/>
                    <a:pt x="44741" y="103244"/>
                  </a:cubicBezTo>
                  <a:close/>
                  <a:moveTo>
                    <a:pt x="44084" y="106319"/>
                  </a:moveTo>
                  <a:cubicBezTo>
                    <a:pt x="43673" y="106319"/>
                    <a:pt x="43180" y="106503"/>
                    <a:pt x="42769" y="106641"/>
                  </a:cubicBezTo>
                  <a:cubicBezTo>
                    <a:pt x="42359" y="106962"/>
                    <a:pt x="42147" y="107605"/>
                    <a:pt x="42147" y="109579"/>
                  </a:cubicBezTo>
                  <a:cubicBezTo>
                    <a:pt x="42147" y="111690"/>
                    <a:pt x="42441" y="112333"/>
                    <a:pt x="43098" y="112333"/>
                  </a:cubicBezTo>
                  <a:cubicBezTo>
                    <a:pt x="43392" y="112333"/>
                    <a:pt x="43755" y="112149"/>
                    <a:pt x="44037" y="111690"/>
                  </a:cubicBezTo>
                  <a:cubicBezTo>
                    <a:pt x="44037" y="111048"/>
                    <a:pt x="44037" y="110038"/>
                    <a:pt x="44037" y="109395"/>
                  </a:cubicBezTo>
                  <a:lnTo>
                    <a:pt x="44037" y="106319"/>
                  </a:lnTo>
                  <a:lnTo>
                    <a:pt x="44084" y="106319"/>
                  </a:lnTo>
                  <a:close/>
                  <a:moveTo>
                    <a:pt x="47676" y="112149"/>
                  </a:moveTo>
                  <a:cubicBezTo>
                    <a:pt x="46478" y="112149"/>
                    <a:pt x="46431" y="110221"/>
                    <a:pt x="46431" y="106319"/>
                  </a:cubicBezTo>
                  <a:cubicBezTo>
                    <a:pt x="46431" y="102096"/>
                    <a:pt x="46561" y="100673"/>
                    <a:pt x="47676" y="100673"/>
                  </a:cubicBezTo>
                  <a:cubicBezTo>
                    <a:pt x="47875" y="100673"/>
                    <a:pt x="48133" y="100811"/>
                    <a:pt x="48333" y="100994"/>
                  </a:cubicBezTo>
                  <a:lnTo>
                    <a:pt x="48380" y="99020"/>
                  </a:lnTo>
                  <a:cubicBezTo>
                    <a:pt x="48133" y="98699"/>
                    <a:pt x="47793" y="98561"/>
                    <a:pt x="47429" y="98561"/>
                  </a:cubicBezTo>
                  <a:cubicBezTo>
                    <a:pt x="45985" y="98561"/>
                    <a:pt x="45692" y="101315"/>
                    <a:pt x="45692" y="106319"/>
                  </a:cubicBezTo>
                  <a:cubicBezTo>
                    <a:pt x="45692" y="110680"/>
                    <a:pt x="45938" y="114445"/>
                    <a:pt x="47265" y="114445"/>
                  </a:cubicBezTo>
                  <a:cubicBezTo>
                    <a:pt x="47711" y="114445"/>
                    <a:pt x="48051" y="114261"/>
                    <a:pt x="48380" y="113940"/>
                  </a:cubicBezTo>
                  <a:lnTo>
                    <a:pt x="48298" y="111828"/>
                  </a:lnTo>
                  <a:cubicBezTo>
                    <a:pt x="48133" y="112012"/>
                    <a:pt x="47875" y="112149"/>
                    <a:pt x="47676" y="112149"/>
                  </a:cubicBezTo>
                  <a:close/>
                  <a:moveTo>
                    <a:pt x="52629" y="98699"/>
                  </a:moveTo>
                  <a:lnTo>
                    <a:pt x="51889" y="98699"/>
                  </a:lnTo>
                  <a:lnTo>
                    <a:pt x="50985" y="104208"/>
                  </a:lnTo>
                  <a:lnTo>
                    <a:pt x="50070" y="98699"/>
                  </a:lnTo>
                  <a:lnTo>
                    <a:pt x="49284" y="98699"/>
                  </a:lnTo>
                  <a:lnTo>
                    <a:pt x="50610" y="106182"/>
                  </a:lnTo>
                  <a:lnTo>
                    <a:pt x="49201" y="114261"/>
                  </a:lnTo>
                  <a:lnTo>
                    <a:pt x="49953" y="114261"/>
                  </a:lnTo>
                  <a:lnTo>
                    <a:pt x="50985" y="108293"/>
                  </a:lnTo>
                  <a:lnTo>
                    <a:pt x="52018" y="114261"/>
                  </a:lnTo>
                  <a:lnTo>
                    <a:pt x="52793" y="114261"/>
                  </a:lnTo>
                  <a:lnTo>
                    <a:pt x="51396" y="106182"/>
                  </a:lnTo>
                  <a:lnTo>
                    <a:pt x="52629" y="98699"/>
                  </a:lnTo>
                  <a:close/>
                  <a:moveTo>
                    <a:pt x="53579" y="114261"/>
                  </a:moveTo>
                  <a:lnTo>
                    <a:pt x="54284" y="114261"/>
                  </a:lnTo>
                  <a:lnTo>
                    <a:pt x="54284" y="98699"/>
                  </a:lnTo>
                  <a:lnTo>
                    <a:pt x="53579" y="98699"/>
                  </a:lnTo>
                  <a:lnTo>
                    <a:pt x="53579" y="114261"/>
                  </a:lnTo>
                  <a:close/>
                  <a:moveTo>
                    <a:pt x="53920" y="92547"/>
                  </a:moveTo>
                  <a:cubicBezTo>
                    <a:pt x="53591" y="92547"/>
                    <a:pt x="53497" y="93052"/>
                    <a:pt x="53497" y="94338"/>
                  </a:cubicBezTo>
                  <a:cubicBezTo>
                    <a:pt x="53497" y="95623"/>
                    <a:pt x="53591" y="96128"/>
                    <a:pt x="53920" y="96128"/>
                  </a:cubicBezTo>
                  <a:cubicBezTo>
                    <a:pt x="54260" y="96128"/>
                    <a:pt x="54330" y="95623"/>
                    <a:pt x="54330" y="94338"/>
                  </a:cubicBezTo>
                  <a:cubicBezTo>
                    <a:pt x="54330" y="93052"/>
                    <a:pt x="54260" y="92547"/>
                    <a:pt x="53920" y="92547"/>
                  </a:cubicBezTo>
                  <a:close/>
                  <a:moveTo>
                    <a:pt x="58744" y="106503"/>
                  </a:moveTo>
                  <a:cubicBezTo>
                    <a:pt x="58744" y="112195"/>
                    <a:pt x="58309" y="114445"/>
                    <a:pt x="57018" y="114445"/>
                  </a:cubicBezTo>
                  <a:cubicBezTo>
                    <a:pt x="55739" y="114445"/>
                    <a:pt x="55281" y="112333"/>
                    <a:pt x="55281" y="106503"/>
                  </a:cubicBezTo>
                  <a:cubicBezTo>
                    <a:pt x="55281" y="100673"/>
                    <a:pt x="55727" y="98561"/>
                    <a:pt x="57018" y="98561"/>
                  </a:cubicBezTo>
                  <a:cubicBezTo>
                    <a:pt x="58298" y="98561"/>
                    <a:pt x="58744" y="100856"/>
                    <a:pt x="58744" y="106503"/>
                  </a:cubicBezTo>
                  <a:close/>
                  <a:moveTo>
                    <a:pt x="58051" y="106503"/>
                  </a:moveTo>
                  <a:cubicBezTo>
                    <a:pt x="58051" y="102142"/>
                    <a:pt x="57793" y="100673"/>
                    <a:pt x="56971" y="100673"/>
                  </a:cubicBezTo>
                  <a:cubicBezTo>
                    <a:pt x="56150" y="100673"/>
                    <a:pt x="55903" y="101820"/>
                    <a:pt x="55903" y="106503"/>
                  </a:cubicBezTo>
                  <a:cubicBezTo>
                    <a:pt x="55903" y="111231"/>
                    <a:pt x="56150" y="112333"/>
                    <a:pt x="56971" y="112333"/>
                  </a:cubicBezTo>
                  <a:cubicBezTo>
                    <a:pt x="57793" y="112149"/>
                    <a:pt x="58051" y="110910"/>
                    <a:pt x="58051" y="106503"/>
                  </a:cubicBezTo>
                  <a:close/>
                  <a:moveTo>
                    <a:pt x="63791" y="98561"/>
                  </a:moveTo>
                  <a:cubicBezTo>
                    <a:pt x="63298" y="98561"/>
                    <a:pt x="62793" y="99020"/>
                    <a:pt x="62429" y="99709"/>
                  </a:cubicBezTo>
                  <a:cubicBezTo>
                    <a:pt x="62218" y="99020"/>
                    <a:pt x="61889" y="98561"/>
                    <a:pt x="61431" y="98561"/>
                  </a:cubicBezTo>
                  <a:cubicBezTo>
                    <a:pt x="60856" y="98561"/>
                    <a:pt x="60234" y="99020"/>
                    <a:pt x="59776" y="99846"/>
                  </a:cubicBezTo>
                  <a:cubicBezTo>
                    <a:pt x="59776" y="100811"/>
                    <a:pt x="59741" y="101637"/>
                    <a:pt x="59741" y="102601"/>
                  </a:cubicBezTo>
                  <a:lnTo>
                    <a:pt x="59741" y="114261"/>
                  </a:lnTo>
                  <a:lnTo>
                    <a:pt x="60399" y="114261"/>
                  </a:lnTo>
                  <a:lnTo>
                    <a:pt x="60399" y="103565"/>
                  </a:lnTo>
                  <a:cubicBezTo>
                    <a:pt x="60399" y="102922"/>
                    <a:pt x="60399" y="101958"/>
                    <a:pt x="60399" y="101315"/>
                  </a:cubicBezTo>
                  <a:cubicBezTo>
                    <a:pt x="60610" y="100994"/>
                    <a:pt x="60938" y="100673"/>
                    <a:pt x="61185" y="100673"/>
                  </a:cubicBezTo>
                  <a:cubicBezTo>
                    <a:pt x="61936" y="100673"/>
                    <a:pt x="62100" y="101958"/>
                    <a:pt x="62100" y="104529"/>
                  </a:cubicBezTo>
                  <a:lnTo>
                    <a:pt x="62100" y="114261"/>
                  </a:lnTo>
                  <a:lnTo>
                    <a:pt x="62758" y="114261"/>
                  </a:lnTo>
                  <a:lnTo>
                    <a:pt x="62758" y="104208"/>
                  </a:lnTo>
                  <a:cubicBezTo>
                    <a:pt x="62758" y="103244"/>
                    <a:pt x="62758" y="102463"/>
                    <a:pt x="62676" y="101637"/>
                  </a:cubicBezTo>
                  <a:cubicBezTo>
                    <a:pt x="62969" y="100994"/>
                    <a:pt x="63333" y="100811"/>
                    <a:pt x="63544" y="100811"/>
                  </a:cubicBezTo>
                  <a:cubicBezTo>
                    <a:pt x="64284" y="100811"/>
                    <a:pt x="64448" y="102096"/>
                    <a:pt x="64448" y="104713"/>
                  </a:cubicBezTo>
                  <a:lnTo>
                    <a:pt x="64448" y="114445"/>
                  </a:lnTo>
                  <a:lnTo>
                    <a:pt x="65117" y="114445"/>
                  </a:lnTo>
                  <a:lnTo>
                    <a:pt x="65117" y="104391"/>
                  </a:lnTo>
                  <a:cubicBezTo>
                    <a:pt x="65152" y="101132"/>
                    <a:pt x="64988" y="98561"/>
                    <a:pt x="63791" y="98561"/>
                  </a:cubicBezTo>
                  <a:close/>
                  <a:moveTo>
                    <a:pt x="70117" y="112149"/>
                  </a:moveTo>
                  <a:cubicBezTo>
                    <a:pt x="68920" y="112149"/>
                    <a:pt x="68873" y="110221"/>
                    <a:pt x="68873" y="106319"/>
                  </a:cubicBezTo>
                  <a:cubicBezTo>
                    <a:pt x="68873" y="102096"/>
                    <a:pt x="69002" y="100673"/>
                    <a:pt x="70117" y="100673"/>
                  </a:cubicBezTo>
                  <a:cubicBezTo>
                    <a:pt x="70316" y="100673"/>
                    <a:pt x="70563" y="100811"/>
                    <a:pt x="70774" y="100994"/>
                  </a:cubicBezTo>
                  <a:lnTo>
                    <a:pt x="70821" y="99020"/>
                  </a:lnTo>
                  <a:cubicBezTo>
                    <a:pt x="70563" y="98699"/>
                    <a:pt x="70234" y="98561"/>
                    <a:pt x="69870" y="98561"/>
                  </a:cubicBezTo>
                  <a:cubicBezTo>
                    <a:pt x="68415" y="98561"/>
                    <a:pt x="68133" y="101315"/>
                    <a:pt x="68133" y="106319"/>
                  </a:cubicBezTo>
                  <a:cubicBezTo>
                    <a:pt x="68133" y="110680"/>
                    <a:pt x="68380" y="114445"/>
                    <a:pt x="69694" y="114445"/>
                  </a:cubicBezTo>
                  <a:cubicBezTo>
                    <a:pt x="70152" y="114445"/>
                    <a:pt x="70481" y="114261"/>
                    <a:pt x="70821" y="113940"/>
                  </a:cubicBezTo>
                  <a:lnTo>
                    <a:pt x="70727" y="111828"/>
                  </a:lnTo>
                  <a:cubicBezTo>
                    <a:pt x="70563" y="112012"/>
                    <a:pt x="70316" y="112149"/>
                    <a:pt x="70117" y="112149"/>
                  </a:cubicBezTo>
                  <a:close/>
                  <a:moveTo>
                    <a:pt x="74988" y="106503"/>
                  </a:moveTo>
                  <a:cubicBezTo>
                    <a:pt x="74988" y="112195"/>
                    <a:pt x="74530" y="114445"/>
                    <a:pt x="73251" y="114445"/>
                  </a:cubicBezTo>
                  <a:cubicBezTo>
                    <a:pt x="71971" y="114445"/>
                    <a:pt x="71514" y="112333"/>
                    <a:pt x="71514" y="106503"/>
                  </a:cubicBezTo>
                  <a:cubicBezTo>
                    <a:pt x="71514" y="100673"/>
                    <a:pt x="71971" y="98561"/>
                    <a:pt x="73251" y="98561"/>
                  </a:cubicBezTo>
                  <a:cubicBezTo>
                    <a:pt x="74530" y="98561"/>
                    <a:pt x="74988" y="100856"/>
                    <a:pt x="74988" y="106503"/>
                  </a:cubicBezTo>
                  <a:close/>
                  <a:moveTo>
                    <a:pt x="74330" y="106503"/>
                  </a:moveTo>
                  <a:cubicBezTo>
                    <a:pt x="74330" y="102142"/>
                    <a:pt x="74084" y="100673"/>
                    <a:pt x="73251" y="100673"/>
                  </a:cubicBezTo>
                  <a:cubicBezTo>
                    <a:pt x="72429" y="100673"/>
                    <a:pt x="72183" y="101820"/>
                    <a:pt x="72183" y="106503"/>
                  </a:cubicBezTo>
                  <a:cubicBezTo>
                    <a:pt x="72183" y="111231"/>
                    <a:pt x="72429" y="112333"/>
                    <a:pt x="73251" y="112333"/>
                  </a:cubicBezTo>
                  <a:cubicBezTo>
                    <a:pt x="74084" y="112149"/>
                    <a:pt x="74330" y="110910"/>
                    <a:pt x="74330" y="106503"/>
                  </a:cubicBezTo>
                  <a:close/>
                  <a:moveTo>
                    <a:pt x="80035" y="98561"/>
                  </a:moveTo>
                  <a:cubicBezTo>
                    <a:pt x="79530" y="98561"/>
                    <a:pt x="79037" y="99020"/>
                    <a:pt x="78661" y="99709"/>
                  </a:cubicBezTo>
                  <a:cubicBezTo>
                    <a:pt x="78462" y="99020"/>
                    <a:pt x="78133" y="98561"/>
                    <a:pt x="77676" y="98561"/>
                  </a:cubicBezTo>
                  <a:cubicBezTo>
                    <a:pt x="77100" y="98561"/>
                    <a:pt x="76478" y="99020"/>
                    <a:pt x="76021" y="99846"/>
                  </a:cubicBezTo>
                  <a:cubicBezTo>
                    <a:pt x="76021" y="100811"/>
                    <a:pt x="75985" y="101637"/>
                    <a:pt x="75985" y="102601"/>
                  </a:cubicBezTo>
                  <a:lnTo>
                    <a:pt x="75985" y="114261"/>
                  </a:lnTo>
                  <a:lnTo>
                    <a:pt x="76643" y="114261"/>
                  </a:lnTo>
                  <a:lnTo>
                    <a:pt x="76643" y="103565"/>
                  </a:lnTo>
                  <a:cubicBezTo>
                    <a:pt x="76643" y="102922"/>
                    <a:pt x="76643" y="101958"/>
                    <a:pt x="76643" y="101315"/>
                  </a:cubicBezTo>
                  <a:cubicBezTo>
                    <a:pt x="76854" y="100994"/>
                    <a:pt x="77183" y="100673"/>
                    <a:pt x="77429" y="100673"/>
                  </a:cubicBezTo>
                  <a:cubicBezTo>
                    <a:pt x="78169" y="100673"/>
                    <a:pt x="78333" y="101958"/>
                    <a:pt x="78333" y="104529"/>
                  </a:cubicBezTo>
                  <a:lnTo>
                    <a:pt x="78333" y="114261"/>
                  </a:lnTo>
                  <a:lnTo>
                    <a:pt x="79002" y="114261"/>
                  </a:lnTo>
                  <a:lnTo>
                    <a:pt x="79002" y="104208"/>
                  </a:lnTo>
                  <a:cubicBezTo>
                    <a:pt x="79002" y="103244"/>
                    <a:pt x="79002" y="102463"/>
                    <a:pt x="78920" y="101637"/>
                  </a:cubicBezTo>
                  <a:cubicBezTo>
                    <a:pt x="79201" y="100994"/>
                    <a:pt x="79577" y="100811"/>
                    <a:pt x="79788" y="100811"/>
                  </a:cubicBezTo>
                  <a:cubicBezTo>
                    <a:pt x="80528" y="100811"/>
                    <a:pt x="80692" y="102096"/>
                    <a:pt x="80692" y="104713"/>
                  </a:cubicBezTo>
                  <a:lnTo>
                    <a:pt x="80692" y="114445"/>
                  </a:lnTo>
                  <a:lnTo>
                    <a:pt x="81349" y="114445"/>
                  </a:lnTo>
                  <a:lnTo>
                    <a:pt x="81349" y="104391"/>
                  </a:lnTo>
                  <a:cubicBezTo>
                    <a:pt x="81431" y="101132"/>
                    <a:pt x="81267" y="98561"/>
                    <a:pt x="80035" y="98561"/>
                  </a:cubicBezTo>
                  <a:close/>
                  <a:moveTo>
                    <a:pt x="85938" y="106503"/>
                  </a:moveTo>
                  <a:cubicBezTo>
                    <a:pt x="85938" y="112471"/>
                    <a:pt x="85446" y="114445"/>
                    <a:pt x="84248" y="114445"/>
                  </a:cubicBezTo>
                  <a:cubicBezTo>
                    <a:pt x="83920" y="114445"/>
                    <a:pt x="83579" y="114261"/>
                    <a:pt x="83251" y="113940"/>
                  </a:cubicBezTo>
                  <a:lnTo>
                    <a:pt x="83251" y="119954"/>
                  </a:lnTo>
                  <a:lnTo>
                    <a:pt x="82593" y="119954"/>
                  </a:lnTo>
                  <a:lnTo>
                    <a:pt x="82593" y="102601"/>
                  </a:lnTo>
                  <a:cubicBezTo>
                    <a:pt x="82593" y="101637"/>
                    <a:pt x="82593" y="100811"/>
                    <a:pt x="82629" y="99846"/>
                  </a:cubicBezTo>
                  <a:cubicBezTo>
                    <a:pt x="83086" y="98882"/>
                    <a:pt x="83626" y="98561"/>
                    <a:pt x="84166" y="98561"/>
                  </a:cubicBezTo>
                  <a:cubicBezTo>
                    <a:pt x="85399" y="98561"/>
                    <a:pt x="85938" y="100351"/>
                    <a:pt x="85938" y="106503"/>
                  </a:cubicBezTo>
                  <a:close/>
                  <a:moveTo>
                    <a:pt x="85234" y="106503"/>
                  </a:moveTo>
                  <a:cubicBezTo>
                    <a:pt x="85234" y="102922"/>
                    <a:pt x="85070" y="100673"/>
                    <a:pt x="84119" y="100673"/>
                  </a:cubicBezTo>
                  <a:cubicBezTo>
                    <a:pt x="83838" y="100673"/>
                    <a:pt x="83497" y="100811"/>
                    <a:pt x="83298" y="101315"/>
                  </a:cubicBezTo>
                  <a:cubicBezTo>
                    <a:pt x="83298" y="101958"/>
                    <a:pt x="83298" y="102922"/>
                    <a:pt x="83298" y="103565"/>
                  </a:cubicBezTo>
                  <a:lnTo>
                    <a:pt x="83298" y="111828"/>
                  </a:lnTo>
                  <a:cubicBezTo>
                    <a:pt x="83497" y="112149"/>
                    <a:pt x="83838" y="112333"/>
                    <a:pt x="84084" y="112333"/>
                  </a:cubicBezTo>
                  <a:cubicBezTo>
                    <a:pt x="85117" y="112333"/>
                    <a:pt x="85234" y="110221"/>
                    <a:pt x="85234" y="106503"/>
                  </a:cubicBezTo>
                  <a:close/>
                  <a:moveTo>
                    <a:pt x="89953" y="103244"/>
                  </a:moveTo>
                  <a:lnTo>
                    <a:pt x="89953" y="110359"/>
                  </a:lnTo>
                  <a:cubicBezTo>
                    <a:pt x="89953" y="111369"/>
                    <a:pt x="89953" y="112149"/>
                    <a:pt x="89906" y="113114"/>
                  </a:cubicBezTo>
                  <a:cubicBezTo>
                    <a:pt x="89448" y="114123"/>
                    <a:pt x="88873" y="114445"/>
                    <a:pt x="88215" y="114445"/>
                  </a:cubicBezTo>
                  <a:cubicBezTo>
                    <a:pt x="87136" y="114445"/>
                    <a:pt x="86678" y="112976"/>
                    <a:pt x="86678" y="109716"/>
                  </a:cubicBezTo>
                  <a:cubicBezTo>
                    <a:pt x="86678" y="106962"/>
                    <a:pt x="86971" y="105355"/>
                    <a:pt x="87723" y="104850"/>
                  </a:cubicBezTo>
                  <a:cubicBezTo>
                    <a:pt x="88169" y="104529"/>
                    <a:pt x="88708" y="104529"/>
                    <a:pt x="89284" y="104391"/>
                  </a:cubicBezTo>
                  <a:lnTo>
                    <a:pt x="89284" y="104070"/>
                  </a:lnTo>
                  <a:cubicBezTo>
                    <a:pt x="89284" y="101637"/>
                    <a:pt x="89037" y="100673"/>
                    <a:pt x="88333" y="100673"/>
                  </a:cubicBezTo>
                  <a:cubicBezTo>
                    <a:pt x="87887" y="100673"/>
                    <a:pt x="87382" y="100811"/>
                    <a:pt x="86971" y="101132"/>
                  </a:cubicBezTo>
                  <a:lnTo>
                    <a:pt x="86936" y="99204"/>
                  </a:lnTo>
                  <a:cubicBezTo>
                    <a:pt x="87382" y="98882"/>
                    <a:pt x="87840" y="98699"/>
                    <a:pt x="88415" y="98699"/>
                  </a:cubicBezTo>
                  <a:cubicBezTo>
                    <a:pt x="89284" y="98561"/>
                    <a:pt x="89953" y="99387"/>
                    <a:pt x="89953" y="103244"/>
                  </a:cubicBezTo>
                  <a:close/>
                  <a:moveTo>
                    <a:pt x="89284" y="106319"/>
                  </a:moveTo>
                  <a:cubicBezTo>
                    <a:pt x="88873" y="106319"/>
                    <a:pt x="88333" y="106503"/>
                    <a:pt x="87969" y="106641"/>
                  </a:cubicBezTo>
                  <a:cubicBezTo>
                    <a:pt x="87546" y="106962"/>
                    <a:pt x="87347" y="107605"/>
                    <a:pt x="87347" y="109579"/>
                  </a:cubicBezTo>
                  <a:cubicBezTo>
                    <a:pt x="87347" y="111690"/>
                    <a:pt x="87629" y="112333"/>
                    <a:pt x="88298" y="112333"/>
                  </a:cubicBezTo>
                  <a:cubicBezTo>
                    <a:pt x="88579" y="112333"/>
                    <a:pt x="88955" y="112149"/>
                    <a:pt x="89248" y="111690"/>
                  </a:cubicBezTo>
                  <a:cubicBezTo>
                    <a:pt x="89248" y="111048"/>
                    <a:pt x="89248" y="110038"/>
                    <a:pt x="89248" y="109395"/>
                  </a:cubicBezTo>
                  <a:lnTo>
                    <a:pt x="89248" y="106319"/>
                  </a:lnTo>
                  <a:lnTo>
                    <a:pt x="89284" y="106319"/>
                  </a:lnTo>
                  <a:close/>
                  <a:moveTo>
                    <a:pt x="92887" y="98561"/>
                  </a:moveTo>
                  <a:cubicBezTo>
                    <a:pt x="92136" y="98561"/>
                    <a:pt x="91561" y="99020"/>
                    <a:pt x="91103" y="99846"/>
                  </a:cubicBezTo>
                  <a:cubicBezTo>
                    <a:pt x="91103" y="100811"/>
                    <a:pt x="91068" y="101637"/>
                    <a:pt x="91068" y="102601"/>
                  </a:cubicBezTo>
                  <a:lnTo>
                    <a:pt x="91068" y="114261"/>
                  </a:lnTo>
                  <a:lnTo>
                    <a:pt x="91725" y="114261"/>
                  </a:lnTo>
                  <a:lnTo>
                    <a:pt x="91725" y="103565"/>
                  </a:lnTo>
                  <a:cubicBezTo>
                    <a:pt x="91725" y="102922"/>
                    <a:pt x="91725" y="101958"/>
                    <a:pt x="91725" y="101315"/>
                  </a:cubicBezTo>
                  <a:cubicBezTo>
                    <a:pt x="91936" y="100994"/>
                    <a:pt x="92347" y="100673"/>
                    <a:pt x="92629" y="100673"/>
                  </a:cubicBezTo>
                  <a:cubicBezTo>
                    <a:pt x="93544" y="100673"/>
                    <a:pt x="93673" y="101775"/>
                    <a:pt x="93673" y="104529"/>
                  </a:cubicBezTo>
                  <a:lnTo>
                    <a:pt x="93673" y="114123"/>
                  </a:lnTo>
                  <a:lnTo>
                    <a:pt x="94330" y="114123"/>
                  </a:lnTo>
                  <a:lnTo>
                    <a:pt x="94330" y="104070"/>
                  </a:lnTo>
                  <a:cubicBezTo>
                    <a:pt x="94366" y="100994"/>
                    <a:pt x="94248" y="98561"/>
                    <a:pt x="92887" y="98561"/>
                  </a:cubicBezTo>
                  <a:close/>
                  <a:moveTo>
                    <a:pt x="96936" y="109716"/>
                  </a:moveTo>
                  <a:lnTo>
                    <a:pt x="95739" y="98699"/>
                  </a:lnTo>
                  <a:lnTo>
                    <a:pt x="94988" y="98699"/>
                  </a:lnTo>
                  <a:lnTo>
                    <a:pt x="96596" y="113114"/>
                  </a:lnTo>
                  <a:lnTo>
                    <a:pt x="95985" y="119954"/>
                  </a:lnTo>
                  <a:lnTo>
                    <a:pt x="96690" y="119954"/>
                  </a:lnTo>
                  <a:lnTo>
                    <a:pt x="98544" y="98699"/>
                  </a:lnTo>
                  <a:lnTo>
                    <a:pt x="97840" y="98699"/>
                  </a:lnTo>
                  <a:lnTo>
                    <a:pt x="96936" y="109716"/>
                  </a:lnTo>
                  <a:close/>
                  <a:moveTo>
                    <a:pt x="119988" y="72807"/>
                  </a:moveTo>
                  <a:cubicBezTo>
                    <a:pt x="119988" y="73634"/>
                    <a:pt x="119953" y="74276"/>
                    <a:pt x="119870" y="74919"/>
                  </a:cubicBezTo>
                  <a:cubicBezTo>
                    <a:pt x="119788" y="75562"/>
                    <a:pt x="119706" y="76067"/>
                    <a:pt x="119577" y="76526"/>
                  </a:cubicBezTo>
                  <a:cubicBezTo>
                    <a:pt x="119448" y="77031"/>
                    <a:pt x="119330" y="77352"/>
                    <a:pt x="119166" y="77674"/>
                  </a:cubicBezTo>
                  <a:cubicBezTo>
                    <a:pt x="119002" y="77995"/>
                    <a:pt x="118838" y="77995"/>
                    <a:pt x="118673" y="77995"/>
                  </a:cubicBezTo>
                  <a:cubicBezTo>
                    <a:pt x="118462" y="77995"/>
                    <a:pt x="118298" y="77811"/>
                    <a:pt x="118133" y="77674"/>
                  </a:cubicBezTo>
                  <a:cubicBezTo>
                    <a:pt x="117969" y="77352"/>
                    <a:pt x="117840" y="77031"/>
                    <a:pt x="117723" y="76526"/>
                  </a:cubicBezTo>
                  <a:cubicBezTo>
                    <a:pt x="117593" y="76067"/>
                    <a:pt x="117511" y="75562"/>
                    <a:pt x="117429" y="74919"/>
                  </a:cubicBezTo>
                  <a:cubicBezTo>
                    <a:pt x="117347" y="74276"/>
                    <a:pt x="117347" y="73634"/>
                    <a:pt x="117347" y="72807"/>
                  </a:cubicBezTo>
                  <a:cubicBezTo>
                    <a:pt x="117347" y="71981"/>
                    <a:pt x="117382" y="71338"/>
                    <a:pt x="117464" y="70696"/>
                  </a:cubicBezTo>
                  <a:cubicBezTo>
                    <a:pt x="117558" y="70053"/>
                    <a:pt x="117640" y="69594"/>
                    <a:pt x="117758" y="69089"/>
                  </a:cubicBezTo>
                  <a:cubicBezTo>
                    <a:pt x="117887" y="68630"/>
                    <a:pt x="118004" y="68263"/>
                    <a:pt x="118169" y="67941"/>
                  </a:cubicBezTo>
                  <a:cubicBezTo>
                    <a:pt x="118333" y="67620"/>
                    <a:pt x="118509" y="67620"/>
                    <a:pt x="118673" y="67620"/>
                  </a:cubicBezTo>
                  <a:cubicBezTo>
                    <a:pt x="118838" y="67620"/>
                    <a:pt x="119002" y="67804"/>
                    <a:pt x="119166" y="67941"/>
                  </a:cubicBezTo>
                  <a:cubicBezTo>
                    <a:pt x="119330" y="68263"/>
                    <a:pt x="119448" y="68584"/>
                    <a:pt x="119577" y="69089"/>
                  </a:cubicBezTo>
                  <a:cubicBezTo>
                    <a:pt x="119706" y="69548"/>
                    <a:pt x="119788" y="70053"/>
                    <a:pt x="119870" y="70696"/>
                  </a:cubicBezTo>
                  <a:cubicBezTo>
                    <a:pt x="119988" y="71338"/>
                    <a:pt x="119988" y="72165"/>
                    <a:pt x="119988" y="72807"/>
                  </a:cubicBezTo>
                  <a:close/>
                  <a:moveTo>
                    <a:pt x="119741" y="72807"/>
                  </a:moveTo>
                  <a:cubicBezTo>
                    <a:pt x="119741" y="72165"/>
                    <a:pt x="119706" y="71522"/>
                    <a:pt x="119659" y="71017"/>
                  </a:cubicBezTo>
                  <a:cubicBezTo>
                    <a:pt x="119624" y="70558"/>
                    <a:pt x="119542" y="70053"/>
                    <a:pt x="119448" y="69732"/>
                  </a:cubicBezTo>
                  <a:cubicBezTo>
                    <a:pt x="119366" y="69410"/>
                    <a:pt x="119248" y="69089"/>
                    <a:pt x="119119" y="68905"/>
                  </a:cubicBezTo>
                  <a:cubicBezTo>
                    <a:pt x="119002" y="68768"/>
                    <a:pt x="118873" y="68584"/>
                    <a:pt x="118708" y="68584"/>
                  </a:cubicBezTo>
                  <a:cubicBezTo>
                    <a:pt x="118544" y="68584"/>
                    <a:pt x="118427" y="68768"/>
                    <a:pt x="118298" y="68905"/>
                  </a:cubicBezTo>
                  <a:cubicBezTo>
                    <a:pt x="118180" y="69089"/>
                    <a:pt x="118051" y="69410"/>
                    <a:pt x="117969" y="69732"/>
                  </a:cubicBezTo>
                  <a:cubicBezTo>
                    <a:pt x="117887" y="70053"/>
                    <a:pt x="117805" y="70558"/>
                    <a:pt x="117758" y="71017"/>
                  </a:cubicBezTo>
                  <a:cubicBezTo>
                    <a:pt x="117723" y="71522"/>
                    <a:pt x="117676" y="72165"/>
                    <a:pt x="117676" y="72807"/>
                  </a:cubicBezTo>
                  <a:cubicBezTo>
                    <a:pt x="117676" y="73450"/>
                    <a:pt x="117723" y="73955"/>
                    <a:pt x="117758" y="74414"/>
                  </a:cubicBezTo>
                  <a:cubicBezTo>
                    <a:pt x="117805" y="74919"/>
                    <a:pt x="117887" y="75378"/>
                    <a:pt x="117969" y="75700"/>
                  </a:cubicBezTo>
                  <a:cubicBezTo>
                    <a:pt x="118051" y="76067"/>
                    <a:pt x="118169" y="76388"/>
                    <a:pt x="118298" y="76710"/>
                  </a:cubicBezTo>
                  <a:cubicBezTo>
                    <a:pt x="118415" y="76847"/>
                    <a:pt x="118591" y="77031"/>
                    <a:pt x="118708" y="77031"/>
                  </a:cubicBezTo>
                  <a:cubicBezTo>
                    <a:pt x="118838" y="77031"/>
                    <a:pt x="119002" y="76893"/>
                    <a:pt x="119119" y="76710"/>
                  </a:cubicBezTo>
                  <a:cubicBezTo>
                    <a:pt x="119248" y="76572"/>
                    <a:pt x="119366" y="76205"/>
                    <a:pt x="119448" y="75883"/>
                  </a:cubicBezTo>
                  <a:cubicBezTo>
                    <a:pt x="119542" y="75562"/>
                    <a:pt x="119624" y="75057"/>
                    <a:pt x="119659" y="74598"/>
                  </a:cubicBezTo>
                  <a:cubicBezTo>
                    <a:pt x="119706" y="74093"/>
                    <a:pt x="119741" y="73450"/>
                    <a:pt x="119741" y="72807"/>
                  </a:cubicBezTo>
                  <a:close/>
                  <a:moveTo>
                    <a:pt x="118920" y="73312"/>
                  </a:moveTo>
                  <a:lnTo>
                    <a:pt x="119330" y="75883"/>
                  </a:lnTo>
                  <a:lnTo>
                    <a:pt x="119037" y="75883"/>
                  </a:lnTo>
                  <a:lnTo>
                    <a:pt x="118673" y="73450"/>
                  </a:lnTo>
                  <a:lnTo>
                    <a:pt x="118415" y="73450"/>
                  </a:lnTo>
                  <a:lnTo>
                    <a:pt x="118415" y="75883"/>
                  </a:lnTo>
                  <a:lnTo>
                    <a:pt x="118169" y="75883"/>
                  </a:lnTo>
                  <a:lnTo>
                    <a:pt x="118169" y="70053"/>
                  </a:lnTo>
                  <a:lnTo>
                    <a:pt x="118755" y="70053"/>
                  </a:lnTo>
                  <a:cubicBezTo>
                    <a:pt x="118920" y="70053"/>
                    <a:pt x="119084" y="70237"/>
                    <a:pt x="119166" y="70374"/>
                  </a:cubicBezTo>
                  <a:cubicBezTo>
                    <a:pt x="119248" y="70696"/>
                    <a:pt x="119284" y="71017"/>
                    <a:pt x="119284" y="71660"/>
                  </a:cubicBezTo>
                  <a:cubicBezTo>
                    <a:pt x="119284" y="72165"/>
                    <a:pt x="119248" y="72624"/>
                    <a:pt x="119166" y="72807"/>
                  </a:cubicBezTo>
                  <a:cubicBezTo>
                    <a:pt x="119119" y="73129"/>
                    <a:pt x="119037" y="73312"/>
                    <a:pt x="118920" y="73312"/>
                  </a:cubicBezTo>
                  <a:close/>
                  <a:moveTo>
                    <a:pt x="118838" y="72486"/>
                  </a:moveTo>
                  <a:cubicBezTo>
                    <a:pt x="118873" y="72486"/>
                    <a:pt x="118920" y="72486"/>
                    <a:pt x="118955" y="72302"/>
                  </a:cubicBezTo>
                  <a:cubicBezTo>
                    <a:pt x="119002" y="72302"/>
                    <a:pt x="119002" y="72165"/>
                    <a:pt x="119037" y="71981"/>
                  </a:cubicBezTo>
                  <a:cubicBezTo>
                    <a:pt x="119037" y="71843"/>
                    <a:pt x="119084" y="71660"/>
                    <a:pt x="119084" y="71522"/>
                  </a:cubicBezTo>
                  <a:cubicBezTo>
                    <a:pt x="119084" y="71338"/>
                    <a:pt x="119084" y="71201"/>
                    <a:pt x="119037" y="71017"/>
                  </a:cubicBezTo>
                  <a:cubicBezTo>
                    <a:pt x="119037" y="70879"/>
                    <a:pt x="119002" y="70879"/>
                    <a:pt x="118955" y="70879"/>
                  </a:cubicBezTo>
                  <a:cubicBezTo>
                    <a:pt x="118920" y="70879"/>
                    <a:pt x="118884" y="70696"/>
                    <a:pt x="118838" y="70696"/>
                  </a:cubicBezTo>
                  <a:cubicBezTo>
                    <a:pt x="118802" y="70696"/>
                    <a:pt x="118755" y="70696"/>
                    <a:pt x="118708" y="70696"/>
                  </a:cubicBezTo>
                  <a:lnTo>
                    <a:pt x="118415" y="70696"/>
                  </a:lnTo>
                  <a:lnTo>
                    <a:pt x="118415" y="72302"/>
                  </a:lnTo>
                  <a:lnTo>
                    <a:pt x="118708" y="72302"/>
                  </a:lnTo>
                  <a:cubicBezTo>
                    <a:pt x="118755" y="72624"/>
                    <a:pt x="118791" y="72486"/>
                    <a:pt x="118838" y="72486"/>
                  </a:cubicBezTo>
                  <a:close/>
                </a:path>
              </a:pathLst>
            </a:custGeom>
            <a:solidFill>
              <a:schemeClr val="lt1">
                <a:alpha val="7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Shape 795"/>
            <p:cNvSpPr/>
            <p:nvPr/>
          </p:nvSpPr>
          <p:spPr>
            <a:xfrm>
              <a:off x="1930" y="2022"/>
              <a:ext cx="300" cy="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603" y="0"/>
                  </a:moveTo>
                  <a:cubicBezTo>
                    <a:pt x="66059" y="46639"/>
                    <a:pt x="15841" y="58663"/>
                    <a:pt x="237" y="61700"/>
                  </a:cubicBezTo>
                  <a:cubicBezTo>
                    <a:pt x="237" y="62914"/>
                    <a:pt x="0" y="64251"/>
                    <a:pt x="0" y="65465"/>
                  </a:cubicBezTo>
                  <a:cubicBezTo>
                    <a:pt x="17821" y="77489"/>
                    <a:pt x="62732" y="104939"/>
                    <a:pt x="119920" y="119878"/>
                  </a:cubicBezTo>
                  <a:lnTo>
                    <a:pt x="119920" y="0"/>
                  </a:lnTo>
                  <a:lnTo>
                    <a:pt x="119603" y="0"/>
                  </a:lnTo>
                </a:path>
              </a:pathLst>
            </a:custGeom>
            <a:solidFill>
              <a:schemeClr val="lt1">
                <a:alpha val="7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Shape 796"/>
            <p:cNvSpPr/>
            <p:nvPr/>
          </p:nvSpPr>
          <p:spPr>
            <a:xfrm>
              <a:off x="1922" y="1739"/>
              <a:ext cx="300" cy="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22" y="81420"/>
                  </a:moveTo>
                  <a:lnTo>
                    <a:pt x="119922" y="0"/>
                  </a:lnTo>
                  <a:lnTo>
                    <a:pt x="0" y="117575"/>
                  </a:lnTo>
                  <a:cubicBezTo>
                    <a:pt x="544" y="118383"/>
                    <a:pt x="855" y="119191"/>
                    <a:pt x="1088" y="119926"/>
                  </a:cubicBezTo>
                  <a:cubicBezTo>
                    <a:pt x="15631" y="118383"/>
                    <a:pt x="67116" y="110593"/>
                    <a:pt x="119922" y="81420"/>
                  </a:cubicBezTo>
                </a:path>
              </a:pathLst>
            </a:custGeom>
            <a:solidFill>
              <a:schemeClr val="lt1">
                <a:alpha val="7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Shape 797"/>
            <p:cNvSpPr/>
            <p:nvPr/>
          </p:nvSpPr>
          <p:spPr>
            <a:xfrm>
              <a:off x="1894" y="2170"/>
              <a:ext cx="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832" y="0"/>
                  </a:moveTo>
                  <a:cubicBezTo>
                    <a:pt x="5820" y="8432"/>
                    <a:pt x="3305" y="15351"/>
                    <a:pt x="0" y="19027"/>
                  </a:cubicBezTo>
                  <a:cubicBezTo>
                    <a:pt x="1293" y="41945"/>
                    <a:pt x="3808" y="79351"/>
                    <a:pt x="9125" y="119783"/>
                  </a:cubicBezTo>
                  <a:lnTo>
                    <a:pt x="119928" y="119783"/>
                  </a:lnTo>
                  <a:lnTo>
                    <a:pt x="119928" y="99243"/>
                  </a:lnTo>
                  <a:cubicBezTo>
                    <a:pt x="66826" y="72432"/>
                    <a:pt x="24574" y="22270"/>
                    <a:pt x="7832" y="0"/>
                  </a:cubicBezTo>
                </a:path>
              </a:pathLst>
            </a:custGeom>
            <a:solidFill>
              <a:schemeClr val="lt1">
                <a:alpha val="7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Shape 798"/>
            <p:cNvSpPr/>
            <p:nvPr/>
          </p:nvSpPr>
          <p:spPr>
            <a:xfrm>
              <a:off x="1736" y="2190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252" y="6423"/>
                  </a:moveTo>
                  <a:cubicBezTo>
                    <a:pt x="94018" y="5653"/>
                    <a:pt x="88785" y="2826"/>
                    <a:pt x="84112" y="0"/>
                  </a:cubicBezTo>
                  <a:lnTo>
                    <a:pt x="0" y="119743"/>
                  </a:lnTo>
                  <a:lnTo>
                    <a:pt x="119813" y="119743"/>
                  </a:lnTo>
                  <a:cubicBezTo>
                    <a:pt x="107850" y="74518"/>
                    <a:pt x="101869" y="32633"/>
                    <a:pt x="99252" y="6423"/>
                  </a:cubicBezTo>
                </a:path>
              </a:pathLst>
            </a:custGeom>
            <a:solidFill>
              <a:schemeClr val="lt1">
                <a:alpha val="7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9" name="Shape 799"/>
          <p:cNvSpPr txBox="1">
            <a:spLocks noGrp="1"/>
          </p:cNvSpPr>
          <p:nvPr>
            <p:ph type="sldNum" idx="12"/>
          </p:nvPr>
        </p:nvSpPr>
        <p:spPr>
          <a:xfrm>
            <a:off x="8955104" y="4925378"/>
            <a:ext cx="210300" cy="132900"/>
          </a:xfrm>
          <a:prstGeom prst="rect">
            <a:avLst/>
          </a:prstGeom>
          <a:noFill/>
          <a:ln w="25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27425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problem/solution">
  <p:cSld name="3_problem/solution">
    <p:bg>
      <p:bgPr>
        <a:solidFill>
          <a:schemeClr val="dk2"/>
        </a:solidFill>
        <a:effectLst/>
      </p:bgPr>
    </p:bg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Shape 801"/>
          <p:cNvSpPr/>
          <p:nvPr/>
        </p:nvSpPr>
        <p:spPr>
          <a:xfrm flipH="1">
            <a:off x="-75" y="0"/>
            <a:ext cx="6143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Shape 802"/>
          <p:cNvSpPr txBox="1">
            <a:spLocks noGrp="1"/>
          </p:cNvSpPr>
          <p:nvPr>
            <p:ph type="body" idx="1"/>
          </p:nvPr>
        </p:nvSpPr>
        <p:spPr>
          <a:xfrm>
            <a:off x="6291643" y="228600"/>
            <a:ext cx="2623800" cy="46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3" name="Shape 803"/>
          <p:cNvSpPr txBox="1">
            <a:spLocks noGrp="1"/>
          </p:cNvSpPr>
          <p:nvPr>
            <p:ph type="title"/>
          </p:nvPr>
        </p:nvSpPr>
        <p:spPr>
          <a:xfrm>
            <a:off x="228600" y="122342"/>
            <a:ext cx="8676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04" name="Shape 804"/>
          <p:cNvSpPr txBox="1">
            <a:spLocks noGrp="1"/>
          </p:cNvSpPr>
          <p:nvPr>
            <p:ph type="ftr" idx="11"/>
          </p:nvPr>
        </p:nvSpPr>
        <p:spPr>
          <a:xfrm>
            <a:off x="228600" y="485663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rgbClr val="E4EB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05" name="Shape 805"/>
          <p:cNvGrpSpPr/>
          <p:nvPr/>
        </p:nvGrpSpPr>
        <p:grpSpPr>
          <a:xfrm>
            <a:off x="7832060" y="4901666"/>
            <a:ext cx="985401" cy="195775"/>
            <a:chOff x="1736" y="1731"/>
            <a:chExt cx="3020" cy="600"/>
          </a:xfrm>
        </p:grpSpPr>
        <p:sp>
          <p:nvSpPr>
            <p:cNvPr id="806" name="Shape 806"/>
            <p:cNvSpPr/>
            <p:nvPr/>
          </p:nvSpPr>
          <p:spPr>
            <a:xfrm>
              <a:off x="2356" y="1731"/>
              <a:ext cx="2400" cy="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408" y="71017"/>
                  </a:moveTo>
                  <a:lnTo>
                    <a:pt x="10985" y="71017"/>
                  </a:lnTo>
                  <a:lnTo>
                    <a:pt x="10985" y="77811"/>
                  </a:lnTo>
                  <a:cubicBezTo>
                    <a:pt x="9424" y="77995"/>
                    <a:pt x="7887" y="78133"/>
                    <a:pt x="6490" y="78133"/>
                  </a:cubicBezTo>
                  <a:cubicBezTo>
                    <a:pt x="3133" y="78133"/>
                    <a:pt x="0" y="77490"/>
                    <a:pt x="0" y="61147"/>
                  </a:cubicBezTo>
                  <a:lnTo>
                    <a:pt x="0" y="780"/>
                  </a:lnTo>
                  <a:lnTo>
                    <a:pt x="2183" y="780"/>
                  </a:lnTo>
                  <a:lnTo>
                    <a:pt x="2183" y="56511"/>
                  </a:lnTo>
                  <a:cubicBezTo>
                    <a:pt x="2147" y="68446"/>
                    <a:pt x="2769" y="71017"/>
                    <a:pt x="6408" y="71017"/>
                  </a:cubicBezTo>
                  <a:close/>
                  <a:moveTo>
                    <a:pt x="13345" y="780"/>
                  </a:moveTo>
                  <a:cubicBezTo>
                    <a:pt x="12394" y="780"/>
                    <a:pt x="12100" y="2387"/>
                    <a:pt x="12100" y="6610"/>
                  </a:cubicBezTo>
                  <a:cubicBezTo>
                    <a:pt x="12100" y="10971"/>
                    <a:pt x="12347" y="12440"/>
                    <a:pt x="13345" y="12440"/>
                  </a:cubicBezTo>
                  <a:cubicBezTo>
                    <a:pt x="14330" y="12440"/>
                    <a:pt x="14589" y="10971"/>
                    <a:pt x="14589" y="6610"/>
                  </a:cubicBezTo>
                  <a:cubicBezTo>
                    <a:pt x="14624" y="2387"/>
                    <a:pt x="14342" y="780"/>
                    <a:pt x="13345" y="780"/>
                  </a:cubicBezTo>
                  <a:close/>
                  <a:moveTo>
                    <a:pt x="12359" y="77995"/>
                  </a:moveTo>
                  <a:lnTo>
                    <a:pt x="14424" y="77995"/>
                  </a:lnTo>
                  <a:lnTo>
                    <a:pt x="14424" y="18913"/>
                  </a:lnTo>
                  <a:lnTo>
                    <a:pt x="12359" y="18913"/>
                  </a:lnTo>
                  <a:lnTo>
                    <a:pt x="12359" y="77995"/>
                  </a:lnTo>
                  <a:close/>
                  <a:moveTo>
                    <a:pt x="23098" y="69089"/>
                  </a:moveTo>
                  <a:lnTo>
                    <a:pt x="18309" y="18913"/>
                  </a:lnTo>
                  <a:lnTo>
                    <a:pt x="16115" y="18913"/>
                  </a:lnTo>
                  <a:lnTo>
                    <a:pt x="21408" y="72991"/>
                  </a:lnTo>
                  <a:cubicBezTo>
                    <a:pt x="21772" y="76847"/>
                    <a:pt x="22276" y="78638"/>
                    <a:pt x="23051" y="78638"/>
                  </a:cubicBezTo>
                  <a:cubicBezTo>
                    <a:pt x="23802" y="78638"/>
                    <a:pt x="24295" y="76710"/>
                    <a:pt x="24671" y="72991"/>
                  </a:cubicBezTo>
                  <a:lnTo>
                    <a:pt x="30035" y="18913"/>
                  </a:lnTo>
                  <a:lnTo>
                    <a:pt x="27934" y="18913"/>
                  </a:lnTo>
                  <a:lnTo>
                    <a:pt x="23098" y="69089"/>
                  </a:lnTo>
                  <a:close/>
                  <a:moveTo>
                    <a:pt x="30492" y="48385"/>
                  </a:moveTo>
                  <a:cubicBezTo>
                    <a:pt x="30492" y="27039"/>
                    <a:pt x="32147" y="18133"/>
                    <a:pt x="37065" y="18133"/>
                  </a:cubicBezTo>
                  <a:cubicBezTo>
                    <a:pt x="42147" y="18133"/>
                    <a:pt x="43556" y="28462"/>
                    <a:pt x="43556" y="44667"/>
                  </a:cubicBezTo>
                  <a:cubicBezTo>
                    <a:pt x="43556" y="46273"/>
                    <a:pt x="43556" y="48569"/>
                    <a:pt x="43509" y="50359"/>
                  </a:cubicBezTo>
                  <a:cubicBezTo>
                    <a:pt x="41772" y="51461"/>
                    <a:pt x="38227" y="52792"/>
                    <a:pt x="36115" y="53114"/>
                  </a:cubicBezTo>
                  <a:lnTo>
                    <a:pt x="32558" y="53573"/>
                  </a:lnTo>
                  <a:cubicBezTo>
                    <a:pt x="32805" y="65692"/>
                    <a:pt x="33755" y="71843"/>
                    <a:pt x="37558" y="71843"/>
                  </a:cubicBezTo>
                  <a:cubicBezTo>
                    <a:pt x="39507" y="71843"/>
                    <a:pt x="41326" y="71017"/>
                    <a:pt x="42887" y="70237"/>
                  </a:cubicBezTo>
                  <a:lnTo>
                    <a:pt x="43098" y="76710"/>
                  </a:lnTo>
                  <a:cubicBezTo>
                    <a:pt x="41361" y="77674"/>
                    <a:pt x="39624" y="78638"/>
                    <a:pt x="36772" y="78638"/>
                  </a:cubicBezTo>
                  <a:cubicBezTo>
                    <a:pt x="31819" y="78638"/>
                    <a:pt x="30492" y="65830"/>
                    <a:pt x="30492" y="48385"/>
                  </a:cubicBezTo>
                  <a:close/>
                  <a:moveTo>
                    <a:pt x="32523" y="47605"/>
                  </a:moveTo>
                  <a:lnTo>
                    <a:pt x="36490" y="46778"/>
                  </a:lnTo>
                  <a:cubicBezTo>
                    <a:pt x="37805" y="46641"/>
                    <a:pt x="40082" y="45814"/>
                    <a:pt x="41443" y="45172"/>
                  </a:cubicBezTo>
                  <a:cubicBezTo>
                    <a:pt x="41490" y="44024"/>
                    <a:pt x="41490" y="42234"/>
                    <a:pt x="41490" y="40948"/>
                  </a:cubicBezTo>
                  <a:cubicBezTo>
                    <a:pt x="41490" y="30895"/>
                    <a:pt x="40375" y="24605"/>
                    <a:pt x="37065" y="24605"/>
                  </a:cubicBezTo>
                  <a:cubicBezTo>
                    <a:pt x="33309" y="24743"/>
                    <a:pt x="32523" y="32364"/>
                    <a:pt x="32523" y="47605"/>
                  </a:cubicBezTo>
                  <a:close/>
                  <a:moveTo>
                    <a:pt x="51267" y="77995"/>
                  </a:moveTo>
                  <a:lnTo>
                    <a:pt x="47265" y="77995"/>
                  </a:lnTo>
                  <a:lnTo>
                    <a:pt x="47265" y="2065"/>
                  </a:lnTo>
                  <a:cubicBezTo>
                    <a:pt x="48955" y="780"/>
                    <a:pt x="51314" y="0"/>
                    <a:pt x="53661" y="0"/>
                  </a:cubicBezTo>
                  <a:cubicBezTo>
                    <a:pt x="58004" y="0"/>
                    <a:pt x="61596" y="3397"/>
                    <a:pt x="61596" y="24284"/>
                  </a:cubicBezTo>
                  <a:cubicBezTo>
                    <a:pt x="61596" y="37872"/>
                    <a:pt x="60152" y="44345"/>
                    <a:pt x="57793" y="47100"/>
                  </a:cubicBezTo>
                  <a:lnTo>
                    <a:pt x="62300" y="77995"/>
                  </a:lnTo>
                  <a:lnTo>
                    <a:pt x="57711" y="77995"/>
                  </a:lnTo>
                  <a:lnTo>
                    <a:pt x="53661" y="48890"/>
                  </a:lnTo>
                  <a:cubicBezTo>
                    <a:pt x="52875" y="48890"/>
                    <a:pt x="51936" y="48706"/>
                    <a:pt x="51267" y="48569"/>
                  </a:cubicBezTo>
                  <a:lnTo>
                    <a:pt x="51267" y="77995"/>
                  </a:lnTo>
                  <a:close/>
                  <a:moveTo>
                    <a:pt x="51267" y="36082"/>
                  </a:moveTo>
                  <a:cubicBezTo>
                    <a:pt x="52100" y="36403"/>
                    <a:pt x="52875" y="36403"/>
                    <a:pt x="53708" y="36403"/>
                  </a:cubicBezTo>
                  <a:cubicBezTo>
                    <a:pt x="56185" y="36403"/>
                    <a:pt x="57629" y="33970"/>
                    <a:pt x="57629" y="24100"/>
                  </a:cubicBezTo>
                  <a:cubicBezTo>
                    <a:pt x="57629" y="15516"/>
                    <a:pt x="56643" y="12119"/>
                    <a:pt x="53791" y="12119"/>
                  </a:cubicBezTo>
                  <a:cubicBezTo>
                    <a:pt x="53004" y="12119"/>
                    <a:pt x="52100" y="12302"/>
                    <a:pt x="51267" y="12762"/>
                  </a:cubicBezTo>
                  <a:lnTo>
                    <a:pt x="51267" y="36082"/>
                  </a:lnTo>
                  <a:close/>
                  <a:moveTo>
                    <a:pt x="75985" y="37046"/>
                  </a:moveTo>
                  <a:lnTo>
                    <a:pt x="75985" y="61973"/>
                  </a:lnTo>
                  <a:cubicBezTo>
                    <a:pt x="75985" y="66013"/>
                    <a:pt x="75938" y="69410"/>
                    <a:pt x="75856" y="73129"/>
                  </a:cubicBezTo>
                  <a:cubicBezTo>
                    <a:pt x="74119" y="77169"/>
                    <a:pt x="71854" y="78638"/>
                    <a:pt x="69119" y="78638"/>
                  </a:cubicBezTo>
                  <a:cubicBezTo>
                    <a:pt x="64953" y="78638"/>
                    <a:pt x="63333" y="72302"/>
                    <a:pt x="63333" y="59862"/>
                  </a:cubicBezTo>
                  <a:cubicBezTo>
                    <a:pt x="63333" y="49533"/>
                    <a:pt x="64495" y="43060"/>
                    <a:pt x="67511" y="41132"/>
                  </a:cubicBezTo>
                  <a:cubicBezTo>
                    <a:pt x="69084" y="40122"/>
                    <a:pt x="70692" y="39801"/>
                    <a:pt x="72347" y="39663"/>
                  </a:cubicBezTo>
                  <a:cubicBezTo>
                    <a:pt x="72347" y="32869"/>
                    <a:pt x="71561" y="29793"/>
                    <a:pt x="69577" y="29793"/>
                  </a:cubicBezTo>
                  <a:cubicBezTo>
                    <a:pt x="67758" y="29793"/>
                    <a:pt x="65774" y="30573"/>
                    <a:pt x="64248" y="31216"/>
                  </a:cubicBezTo>
                  <a:lnTo>
                    <a:pt x="63955" y="20244"/>
                  </a:lnTo>
                  <a:cubicBezTo>
                    <a:pt x="65528" y="19097"/>
                    <a:pt x="67629" y="17949"/>
                    <a:pt x="69870" y="17949"/>
                  </a:cubicBezTo>
                  <a:cubicBezTo>
                    <a:pt x="73169" y="18133"/>
                    <a:pt x="75985" y="21851"/>
                    <a:pt x="75985" y="37046"/>
                  </a:cubicBezTo>
                  <a:close/>
                  <a:moveTo>
                    <a:pt x="72300" y="49211"/>
                  </a:moveTo>
                  <a:cubicBezTo>
                    <a:pt x="71185" y="49349"/>
                    <a:pt x="69870" y="49533"/>
                    <a:pt x="68838" y="50497"/>
                  </a:cubicBezTo>
                  <a:cubicBezTo>
                    <a:pt x="67511" y="51782"/>
                    <a:pt x="67018" y="53435"/>
                    <a:pt x="67018" y="59540"/>
                  </a:cubicBezTo>
                  <a:cubicBezTo>
                    <a:pt x="67018" y="65692"/>
                    <a:pt x="67922" y="67482"/>
                    <a:pt x="69577" y="67482"/>
                  </a:cubicBezTo>
                  <a:cubicBezTo>
                    <a:pt x="70399" y="67482"/>
                    <a:pt x="71431" y="67299"/>
                    <a:pt x="72218" y="65830"/>
                  </a:cubicBezTo>
                  <a:cubicBezTo>
                    <a:pt x="72300" y="63397"/>
                    <a:pt x="72300" y="60504"/>
                    <a:pt x="72300" y="57934"/>
                  </a:cubicBezTo>
                  <a:lnTo>
                    <a:pt x="72300" y="49211"/>
                  </a:lnTo>
                  <a:close/>
                  <a:moveTo>
                    <a:pt x="93133" y="18133"/>
                  </a:moveTo>
                  <a:cubicBezTo>
                    <a:pt x="91514" y="18133"/>
                    <a:pt x="89870" y="19418"/>
                    <a:pt x="88544" y="21530"/>
                  </a:cubicBezTo>
                  <a:cubicBezTo>
                    <a:pt x="87723" y="19418"/>
                    <a:pt x="86561" y="18133"/>
                    <a:pt x="84906" y="18133"/>
                  </a:cubicBezTo>
                  <a:cubicBezTo>
                    <a:pt x="82546" y="18133"/>
                    <a:pt x="80199" y="20061"/>
                    <a:pt x="78544" y="23641"/>
                  </a:cubicBezTo>
                  <a:cubicBezTo>
                    <a:pt x="78462" y="27360"/>
                    <a:pt x="78415" y="30757"/>
                    <a:pt x="78415" y="34797"/>
                  </a:cubicBezTo>
                  <a:lnTo>
                    <a:pt x="78415" y="77995"/>
                  </a:lnTo>
                  <a:lnTo>
                    <a:pt x="82136" y="77995"/>
                  </a:lnTo>
                  <a:lnTo>
                    <a:pt x="82136" y="39342"/>
                  </a:lnTo>
                  <a:cubicBezTo>
                    <a:pt x="82136" y="36725"/>
                    <a:pt x="82183" y="33833"/>
                    <a:pt x="82218" y="31400"/>
                  </a:cubicBezTo>
                  <a:cubicBezTo>
                    <a:pt x="82676" y="30436"/>
                    <a:pt x="83497" y="29793"/>
                    <a:pt x="84119" y="29793"/>
                  </a:cubicBezTo>
                  <a:cubicBezTo>
                    <a:pt x="86185" y="29793"/>
                    <a:pt x="86643" y="33970"/>
                    <a:pt x="86643" y="41591"/>
                  </a:cubicBezTo>
                  <a:lnTo>
                    <a:pt x="86643" y="77811"/>
                  </a:lnTo>
                  <a:lnTo>
                    <a:pt x="90399" y="77811"/>
                  </a:lnTo>
                  <a:lnTo>
                    <a:pt x="90399" y="40306"/>
                  </a:lnTo>
                  <a:cubicBezTo>
                    <a:pt x="90399" y="37368"/>
                    <a:pt x="90363" y="34475"/>
                    <a:pt x="90199" y="31859"/>
                  </a:cubicBezTo>
                  <a:cubicBezTo>
                    <a:pt x="90903" y="30573"/>
                    <a:pt x="91772" y="29931"/>
                    <a:pt x="92347" y="29931"/>
                  </a:cubicBezTo>
                  <a:cubicBezTo>
                    <a:pt x="94448" y="29931"/>
                    <a:pt x="94906" y="33970"/>
                    <a:pt x="94906" y="41775"/>
                  </a:cubicBezTo>
                  <a:lnTo>
                    <a:pt x="94906" y="77995"/>
                  </a:lnTo>
                  <a:lnTo>
                    <a:pt x="98673" y="77995"/>
                  </a:lnTo>
                  <a:lnTo>
                    <a:pt x="98673" y="40306"/>
                  </a:lnTo>
                  <a:cubicBezTo>
                    <a:pt x="98673" y="28324"/>
                    <a:pt x="97969" y="18133"/>
                    <a:pt x="93133" y="18133"/>
                  </a:cubicBezTo>
                  <a:close/>
                  <a:moveTo>
                    <a:pt x="114906" y="48385"/>
                  </a:moveTo>
                  <a:cubicBezTo>
                    <a:pt x="114906" y="71201"/>
                    <a:pt x="112840" y="78638"/>
                    <a:pt x="108215" y="78638"/>
                  </a:cubicBezTo>
                  <a:cubicBezTo>
                    <a:pt x="107300" y="78638"/>
                    <a:pt x="106232" y="78133"/>
                    <a:pt x="105316" y="77352"/>
                  </a:cubicBezTo>
                  <a:lnTo>
                    <a:pt x="105316" y="105539"/>
                  </a:lnTo>
                  <a:lnTo>
                    <a:pt x="101561" y="105539"/>
                  </a:lnTo>
                  <a:lnTo>
                    <a:pt x="101561" y="34797"/>
                  </a:lnTo>
                  <a:cubicBezTo>
                    <a:pt x="101561" y="30757"/>
                    <a:pt x="101607" y="27360"/>
                    <a:pt x="101690" y="23641"/>
                  </a:cubicBezTo>
                  <a:cubicBezTo>
                    <a:pt x="103380" y="19739"/>
                    <a:pt x="105692" y="18133"/>
                    <a:pt x="107758" y="18133"/>
                  </a:cubicBezTo>
                  <a:cubicBezTo>
                    <a:pt x="112805" y="18133"/>
                    <a:pt x="114906" y="25248"/>
                    <a:pt x="114906" y="48385"/>
                  </a:cubicBezTo>
                  <a:close/>
                  <a:moveTo>
                    <a:pt x="111150" y="48385"/>
                  </a:moveTo>
                  <a:cubicBezTo>
                    <a:pt x="111150" y="38699"/>
                    <a:pt x="111021" y="29609"/>
                    <a:pt x="107805" y="29609"/>
                  </a:cubicBezTo>
                  <a:cubicBezTo>
                    <a:pt x="106971" y="29609"/>
                    <a:pt x="106021" y="30114"/>
                    <a:pt x="105446" y="31216"/>
                  </a:cubicBezTo>
                  <a:cubicBezTo>
                    <a:pt x="105363" y="33649"/>
                    <a:pt x="105363" y="36587"/>
                    <a:pt x="105363" y="39158"/>
                  </a:cubicBezTo>
                  <a:lnTo>
                    <a:pt x="105363" y="65830"/>
                  </a:lnTo>
                  <a:cubicBezTo>
                    <a:pt x="105985" y="66656"/>
                    <a:pt x="106807" y="67161"/>
                    <a:pt x="107464" y="67161"/>
                  </a:cubicBezTo>
                  <a:cubicBezTo>
                    <a:pt x="111021" y="67161"/>
                    <a:pt x="111150" y="59219"/>
                    <a:pt x="111150" y="48385"/>
                  </a:cubicBezTo>
                  <a:close/>
                  <a:moveTo>
                    <a:pt x="34213" y="103244"/>
                  </a:moveTo>
                  <a:lnTo>
                    <a:pt x="34213" y="110359"/>
                  </a:lnTo>
                  <a:cubicBezTo>
                    <a:pt x="34213" y="111369"/>
                    <a:pt x="34213" y="112149"/>
                    <a:pt x="34178" y="113114"/>
                  </a:cubicBezTo>
                  <a:cubicBezTo>
                    <a:pt x="33720" y="114123"/>
                    <a:pt x="33145" y="114445"/>
                    <a:pt x="32476" y="114445"/>
                  </a:cubicBezTo>
                  <a:cubicBezTo>
                    <a:pt x="31408" y="114445"/>
                    <a:pt x="30950" y="112976"/>
                    <a:pt x="30950" y="109716"/>
                  </a:cubicBezTo>
                  <a:cubicBezTo>
                    <a:pt x="30950" y="106962"/>
                    <a:pt x="31244" y="105355"/>
                    <a:pt x="31983" y="104850"/>
                  </a:cubicBezTo>
                  <a:cubicBezTo>
                    <a:pt x="32441" y="104529"/>
                    <a:pt x="32969" y="104529"/>
                    <a:pt x="33556" y="104391"/>
                  </a:cubicBezTo>
                  <a:lnTo>
                    <a:pt x="33556" y="104070"/>
                  </a:lnTo>
                  <a:cubicBezTo>
                    <a:pt x="33556" y="101637"/>
                    <a:pt x="33309" y="100673"/>
                    <a:pt x="32605" y="100673"/>
                  </a:cubicBezTo>
                  <a:cubicBezTo>
                    <a:pt x="32147" y="100673"/>
                    <a:pt x="31654" y="100811"/>
                    <a:pt x="31244" y="101132"/>
                  </a:cubicBezTo>
                  <a:lnTo>
                    <a:pt x="31197" y="99204"/>
                  </a:lnTo>
                  <a:cubicBezTo>
                    <a:pt x="31654" y="98882"/>
                    <a:pt x="32112" y="98699"/>
                    <a:pt x="32687" y="98699"/>
                  </a:cubicBezTo>
                  <a:cubicBezTo>
                    <a:pt x="33509" y="98561"/>
                    <a:pt x="34213" y="99387"/>
                    <a:pt x="34213" y="103244"/>
                  </a:cubicBezTo>
                  <a:close/>
                  <a:moveTo>
                    <a:pt x="33556" y="106319"/>
                  </a:moveTo>
                  <a:cubicBezTo>
                    <a:pt x="33145" y="106319"/>
                    <a:pt x="32605" y="106503"/>
                    <a:pt x="32230" y="106641"/>
                  </a:cubicBezTo>
                  <a:cubicBezTo>
                    <a:pt x="31819" y="106962"/>
                    <a:pt x="31607" y="107605"/>
                    <a:pt x="31607" y="109579"/>
                  </a:cubicBezTo>
                  <a:cubicBezTo>
                    <a:pt x="31607" y="111690"/>
                    <a:pt x="31901" y="112333"/>
                    <a:pt x="32558" y="112333"/>
                  </a:cubicBezTo>
                  <a:cubicBezTo>
                    <a:pt x="32852" y="112333"/>
                    <a:pt x="33227" y="112149"/>
                    <a:pt x="33509" y="111690"/>
                  </a:cubicBezTo>
                  <a:cubicBezTo>
                    <a:pt x="33509" y="111048"/>
                    <a:pt x="33509" y="110038"/>
                    <a:pt x="33509" y="109395"/>
                  </a:cubicBezTo>
                  <a:lnTo>
                    <a:pt x="33509" y="106319"/>
                  </a:lnTo>
                  <a:lnTo>
                    <a:pt x="33556" y="106319"/>
                  </a:lnTo>
                  <a:close/>
                  <a:moveTo>
                    <a:pt x="37112" y="98561"/>
                  </a:moveTo>
                  <a:cubicBezTo>
                    <a:pt x="36361" y="98561"/>
                    <a:pt x="35786" y="99020"/>
                    <a:pt x="35328" y="99846"/>
                  </a:cubicBezTo>
                  <a:cubicBezTo>
                    <a:pt x="35328" y="100811"/>
                    <a:pt x="35293" y="101637"/>
                    <a:pt x="35293" y="102601"/>
                  </a:cubicBezTo>
                  <a:lnTo>
                    <a:pt x="35293" y="114261"/>
                  </a:lnTo>
                  <a:lnTo>
                    <a:pt x="35950" y="114261"/>
                  </a:lnTo>
                  <a:lnTo>
                    <a:pt x="35950" y="103565"/>
                  </a:lnTo>
                  <a:cubicBezTo>
                    <a:pt x="35950" y="102922"/>
                    <a:pt x="35950" y="101958"/>
                    <a:pt x="35950" y="101315"/>
                  </a:cubicBezTo>
                  <a:cubicBezTo>
                    <a:pt x="36161" y="100994"/>
                    <a:pt x="36572" y="100673"/>
                    <a:pt x="36854" y="100673"/>
                  </a:cubicBezTo>
                  <a:cubicBezTo>
                    <a:pt x="37769" y="100673"/>
                    <a:pt x="37887" y="101775"/>
                    <a:pt x="37887" y="104529"/>
                  </a:cubicBezTo>
                  <a:lnTo>
                    <a:pt x="37887" y="114123"/>
                  </a:lnTo>
                  <a:lnTo>
                    <a:pt x="38556" y="114123"/>
                  </a:lnTo>
                  <a:lnTo>
                    <a:pt x="38556" y="104070"/>
                  </a:lnTo>
                  <a:cubicBezTo>
                    <a:pt x="38638" y="100994"/>
                    <a:pt x="38474" y="98561"/>
                    <a:pt x="37112" y="98561"/>
                  </a:cubicBezTo>
                  <a:close/>
                  <a:moveTo>
                    <a:pt x="44741" y="103244"/>
                  </a:moveTo>
                  <a:lnTo>
                    <a:pt x="44741" y="110359"/>
                  </a:lnTo>
                  <a:cubicBezTo>
                    <a:pt x="44741" y="111369"/>
                    <a:pt x="44741" y="112149"/>
                    <a:pt x="44694" y="113114"/>
                  </a:cubicBezTo>
                  <a:cubicBezTo>
                    <a:pt x="44248" y="114123"/>
                    <a:pt x="43673" y="114445"/>
                    <a:pt x="43016" y="114445"/>
                  </a:cubicBezTo>
                  <a:cubicBezTo>
                    <a:pt x="41936" y="114445"/>
                    <a:pt x="41490" y="112976"/>
                    <a:pt x="41490" y="109716"/>
                  </a:cubicBezTo>
                  <a:cubicBezTo>
                    <a:pt x="41490" y="106962"/>
                    <a:pt x="41772" y="105355"/>
                    <a:pt x="42523" y="104850"/>
                  </a:cubicBezTo>
                  <a:cubicBezTo>
                    <a:pt x="42981" y="104529"/>
                    <a:pt x="43509" y="104529"/>
                    <a:pt x="44084" y="104391"/>
                  </a:cubicBezTo>
                  <a:lnTo>
                    <a:pt x="44084" y="104070"/>
                  </a:lnTo>
                  <a:cubicBezTo>
                    <a:pt x="44084" y="101637"/>
                    <a:pt x="43838" y="100673"/>
                    <a:pt x="43145" y="100673"/>
                  </a:cubicBezTo>
                  <a:cubicBezTo>
                    <a:pt x="42687" y="100673"/>
                    <a:pt x="42194" y="100811"/>
                    <a:pt x="41772" y="101132"/>
                  </a:cubicBezTo>
                  <a:lnTo>
                    <a:pt x="41737" y="99204"/>
                  </a:lnTo>
                  <a:cubicBezTo>
                    <a:pt x="42194" y="98882"/>
                    <a:pt x="42640" y="98699"/>
                    <a:pt x="43227" y="98699"/>
                  </a:cubicBezTo>
                  <a:cubicBezTo>
                    <a:pt x="44084" y="98561"/>
                    <a:pt x="44741" y="99387"/>
                    <a:pt x="44741" y="103244"/>
                  </a:cubicBezTo>
                  <a:close/>
                  <a:moveTo>
                    <a:pt x="44084" y="106319"/>
                  </a:moveTo>
                  <a:cubicBezTo>
                    <a:pt x="43673" y="106319"/>
                    <a:pt x="43180" y="106503"/>
                    <a:pt x="42769" y="106641"/>
                  </a:cubicBezTo>
                  <a:cubicBezTo>
                    <a:pt x="42359" y="106962"/>
                    <a:pt x="42147" y="107605"/>
                    <a:pt x="42147" y="109579"/>
                  </a:cubicBezTo>
                  <a:cubicBezTo>
                    <a:pt x="42147" y="111690"/>
                    <a:pt x="42441" y="112333"/>
                    <a:pt x="43098" y="112333"/>
                  </a:cubicBezTo>
                  <a:cubicBezTo>
                    <a:pt x="43392" y="112333"/>
                    <a:pt x="43755" y="112149"/>
                    <a:pt x="44037" y="111690"/>
                  </a:cubicBezTo>
                  <a:cubicBezTo>
                    <a:pt x="44037" y="111048"/>
                    <a:pt x="44037" y="110038"/>
                    <a:pt x="44037" y="109395"/>
                  </a:cubicBezTo>
                  <a:lnTo>
                    <a:pt x="44037" y="106319"/>
                  </a:lnTo>
                  <a:lnTo>
                    <a:pt x="44084" y="106319"/>
                  </a:lnTo>
                  <a:close/>
                  <a:moveTo>
                    <a:pt x="47676" y="112149"/>
                  </a:moveTo>
                  <a:cubicBezTo>
                    <a:pt x="46478" y="112149"/>
                    <a:pt x="46431" y="110221"/>
                    <a:pt x="46431" y="106319"/>
                  </a:cubicBezTo>
                  <a:cubicBezTo>
                    <a:pt x="46431" y="102096"/>
                    <a:pt x="46561" y="100673"/>
                    <a:pt x="47676" y="100673"/>
                  </a:cubicBezTo>
                  <a:cubicBezTo>
                    <a:pt x="47875" y="100673"/>
                    <a:pt x="48133" y="100811"/>
                    <a:pt x="48333" y="100994"/>
                  </a:cubicBezTo>
                  <a:lnTo>
                    <a:pt x="48380" y="99020"/>
                  </a:lnTo>
                  <a:cubicBezTo>
                    <a:pt x="48133" y="98699"/>
                    <a:pt x="47793" y="98561"/>
                    <a:pt x="47429" y="98561"/>
                  </a:cubicBezTo>
                  <a:cubicBezTo>
                    <a:pt x="45985" y="98561"/>
                    <a:pt x="45692" y="101315"/>
                    <a:pt x="45692" y="106319"/>
                  </a:cubicBezTo>
                  <a:cubicBezTo>
                    <a:pt x="45692" y="110680"/>
                    <a:pt x="45938" y="114445"/>
                    <a:pt x="47265" y="114445"/>
                  </a:cubicBezTo>
                  <a:cubicBezTo>
                    <a:pt x="47711" y="114445"/>
                    <a:pt x="48051" y="114261"/>
                    <a:pt x="48380" y="113940"/>
                  </a:cubicBezTo>
                  <a:lnTo>
                    <a:pt x="48298" y="111828"/>
                  </a:lnTo>
                  <a:cubicBezTo>
                    <a:pt x="48133" y="112012"/>
                    <a:pt x="47875" y="112149"/>
                    <a:pt x="47676" y="112149"/>
                  </a:cubicBezTo>
                  <a:close/>
                  <a:moveTo>
                    <a:pt x="52629" y="98699"/>
                  </a:moveTo>
                  <a:lnTo>
                    <a:pt x="51889" y="98699"/>
                  </a:lnTo>
                  <a:lnTo>
                    <a:pt x="50985" y="104208"/>
                  </a:lnTo>
                  <a:lnTo>
                    <a:pt x="50070" y="98699"/>
                  </a:lnTo>
                  <a:lnTo>
                    <a:pt x="49284" y="98699"/>
                  </a:lnTo>
                  <a:lnTo>
                    <a:pt x="50610" y="106182"/>
                  </a:lnTo>
                  <a:lnTo>
                    <a:pt x="49201" y="114261"/>
                  </a:lnTo>
                  <a:lnTo>
                    <a:pt x="49953" y="114261"/>
                  </a:lnTo>
                  <a:lnTo>
                    <a:pt x="50985" y="108293"/>
                  </a:lnTo>
                  <a:lnTo>
                    <a:pt x="52018" y="114261"/>
                  </a:lnTo>
                  <a:lnTo>
                    <a:pt x="52793" y="114261"/>
                  </a:lnTo>
                  <a:lnTo>
                    <a:pt x="51396" y="106182"/>
                  </a:lnTo>
                  <a:lnTo>
                    <a:pt x="52629" y="98699"/>
                  </a:lnTo>
                  <a:close/>
                  <a:moveTo>
                    <a:pt x="53579" y="114261"/>
                  </a:moveTo>
                  <a:lnTo>
                    <a:pt x="54284" y="114261"/>
                  </a:lnTo>
                  <a:lnTo>
                    <a:pt x="54284" y="98699"/>
                  </a:lnTo>
                  <a:lnTo>
                    <a:pt x="53579" y="98699"/>
                  </a:lnTo>
                  <a:lnTo>
                    <a:pt x="53579" y="114261"/>
                  </a:lnTo>
                  <a:close/>
                  <a:moveTo>
                    <a:pt x="53920" y="92547"/>
                  </a:moveTo>
                  <a:cubicBezTo>
                    <a:pt x="53591" y="92547"/>
                    <a:pt x="53497" y="93052"/>
                    <a:pt x="53497" y="94338"/>
                  </a:cubicBezTo>
                  <a:cubicBezTo>
                    <a:pt x="53497" y="95623"/>
                    <a:pt x="53591" y="96128"/>
                    <a:pt x="53920" y="96128"/>
                  </a:cubicBezTo>
                  <a:cubicBezTo>
                    <a:pt x="54260" y="96128"/>
                    <a:pt x="54330" y="95623"/>
                    <a:pt x="54330" y="94338"/>
                  </a:cubicBezTo>
                  <a:cubicBezTo>
                    <a:pt x="54330" y="93052"/>
                    <a:pt x="54260" y="92547"/>
                    <a:pt x="53920" y="92547"/>
                  </a:cubicBezTo>
                  <a:close/>
                  <a:moveTo>
                    <a:pt x="58744" y="106503"/>
                  </a:moveTo>
                  <a:cubicBezTo>
                    <a:pt x="58744" y="112195"/>
                    <a:pt x="58309" y="114445"/>
                    <a:pt x="57018" y="114445"/>
                  </a:cubicBezTo>
                  <a:cubicBezTo>
                    <a:pt x="55739" y="114445"/>
                    <a:pt x="55281" y="112333"/>
                    <a:pt x="55281" y="106503"/>
                  </a:cubicBezTo>
                  <a:cubicBezTo>
                    <a:pt x="55281" y="100673"/>
                    <a:pt x="55727" y="98561"/>
                    <a:pt x="57018" y="98561"/>
                  </a:cubicBezTo>
                  <a:cubicBezTo>
                    <a:pt x="58298" y="98561"/>
                    <a:pt x="58744" y="100856"/>
                    <a:pt x="58744" y="106503"/>
                  </a:cubicBezTo>
                  <a:close/>
                  <a:moveTo>
                    <a:pt x="58051" y="106503"/>
                  </a:moveTo>
                  <a:cubicBezTo>
                    <a:pt x="58051" y="102142"/>
                    <a:pt x="57793" y="100673"/>
                    <a:pt x="56971" y="100673"/>
                  </a:cubicBezTo>
                  <a:cubicBezTo>
                    <a:pt x="56150" y="100673"/>
                    <a:pt x="55903" y="101820"/>
                    <a:pt x="55903" y="106503"/>
                  </a:cubicBezTo>
                  <a:cubicBezTo>
                    <a:pt x="55903" y="111231"/>
                    <a:pt x="56150" y="112333"/>
                    <a:pt x="56971" y="112333"/>
                  </a:cubicBezTo>
                  <a:cubicBezTo>
                    <a:pt x="57793" y="112149"/>
                    <a:pt x="58051" y="110910"/>
                    <a:pt x="58051" y="106503"/>
                  </a:cubicBezTo>
                  <a:close/>
                  <a:moveTo>
                    <a:pt x="63791" y="98561"/>
                  </a:moveTo>
                  <a:cubicBezTo>
                    <a:pt x="63298" y="98561"/>
                    <a:pt x="62793" y="99020"/>
                    <a:pt x="62429" y="99709"/>
                  </a:cubicBezTo>
                  <a:cubicBezTo>
                    <a:pt x="62218" y="99020"/>
                    <a:pt x="61889" y="98561"/>
                    <a:pt x="61431" y="98561"/>
                  </a:cubicBezTo>
                  <a:cubicBezTo>
                    <a:pt x="60856" y="98561"/>
                    <a:pt x="60234" y="99020"/>
                    <a:pt x="59776" y="99846"/>
                  </a:cubicBezTo>
                  <a:cubicBezTo>
                    <a:pt x="59776" y="100811"/>
                    <a:pt x="59741" y="101637"/>
                    <a:pt x="59741" y="102601"/>
                  </a:cubicBezTo>
                  <a:lnTo>
                    <a:pt x="59741" y="114261"/>
                  </a:lnTo>
                  <a:lnTo>
                    <a:pt x="60399" y="114261"/>
                  </a:lnTo>
                  <a:lnTo>
                    <a:pt x="60399" y="103565"/>
                  </a:lnTo>
                  <a:cubicBezTo>
                    <a:pt x="60399" y="102922"/>
                    <a:pt x="60399" y="101958"/>
                    <a:pt x="60399" y="101315"/>
                  </a:cubicBezTo>
                  <a:cubicBezTo>
                    <a:pt x="60610" y="100994"/>
                    <a:pt x="60938" y="100673"/>
                    <a:pt x="61185" y="100673"/>
                  </a:cubicBezTo>
                  <a:cubicBezTo>
                    <a:pt x="61936" y="100673"/>
                    <a:pt x="62100" y="101958"/>
                    <a:pt x="62100" y="104529"/>
                  </a:cubicBezTo>
                  <a:lnTo>
                    <a:pt x="62100" y="114261"/>
                  </a:lnTo>
                  <a:lnTo>
                    <a:pt x="62758" y="114261"/>
                  </a:lnTo>
                  <a:lnTo>
                    <a:pt x="62758" y="104208"/>
                  </a:lnTo>
                  <a:cubicBezTo>
                    <a:pt x="62758" y="103244"/>
                    <a:pt x="62758" y="102463"/>
                    <a:pt x="62676" y="101637"/>
                  </a:cubicBezTo>
                  <a:cubicBezTo>
                    <a:pt x="62969" y="100994"/>
                    <a:pt x="63333" y="100811"/>
                    <a:pt x="63544" y="100811"/>
                  </a:cubicBezTo>
                  <a:cubicBezTo>
                    <a:pt x="64284" y="100811"/>
                    <a:pt x="64448" y="102096"/>
                    <a:pt x="64448" y="104713"/>
                  </a:cubicBezTo>
                  <a:lnTo>
                    <a:pt x="64448" y="114445"/>
                  </a:lnTo>
                  <a:lnTo>
                    <a:pt x="65117" y="114445"/>
                  </a:lnTo>
                  <a:lnTo>
                    <a:pt x="65117" y="104391"/>
                  </a:lnTo>
                  <a:cubicBezTo>
                    <a:pt x="65152" y="101132"/>
                    <a:pt x="64988" y="98561"/>
                    <a:pt x="63791" y="98561"/>
                  </a:cubicBezTo>
                  <a:close/>
                  <a:moveTo>
                    <a:pt x="70117" y="112149"/>
                  </a:moveTo>
                  <a:cubicBezTo>
                    <a:pt x="68920" y="112149"/>
                    <a:pt x="68873" y="110221"/>
                    <a:pt x="68873" y="106319"/>
                  </a:cubicBezTo>
                  <a:cubicBezTo>
                    <a:pt x="68873" y="102096"/>
                    <a:pt x="69002" y="100673"/>
                    <a:pt x="70117" y="100673"/>
                  </a:cubicBezTo>
                  <a:cubicBezTo>
                    <a:pt x="70316" y="100673"/>
                    <a:pt x="70563" y="100811"/>
                    <a:pt x="70774" y="100994"/>
                  </a:cubicBezTo>
                  <a:lnTo>
                    <a:pt x="70821" y="99020"/>
                  </a:lnTo>
                  <a:cubicBezTo>
                    <a:pt x="70563" y="98699"/>
                    <a:pt x="70234" y="98561"/>
                    <a:pt x="69870" y="98561"/>
                  </a:cubicBezTo>
                  <a:cubicBezTo>
                    <a:pt x="68415" y="98561"/>
                    <a:pt x="68133" y="101315"/>
                    <a:pt x="68133" y="106319"/>
                  </a:cubicBezTo>
                  <a:cubicBezTo>
                    <a:pt x="68133" y="110680"/>
                    <a:pt x="68380" y="114445"/>
                    <a:pt x="69694" y="114445"/>
                  </a:cubicBezTo>
                  <a:cubicBezTo>
                    <a:pt x="70152" y="114445"/>
                    <a:pt x="70481" y="114261"/>
                    <a:pt x="70821" y="113940"/>
                  </a:cubicBezTo>
                  <a:lnTo>
                    <a:pt x="70727" y="111828"/>
                  </a:lnTo>
                  <a:cubicBezTo>
                    <a:pt x="70563" y="112012"/>
                    <a:pt x="70316" y="112149"/>
                    <a:pt x="70117" y="112149"/>
                  </a:cubicBezTo>
                  <a:close/>
                  <a:moveTo>
                    <a:pt x="74988" y="106503"/>
                  </a:moveTo>
                  <a:cubicBezTo>
                    <a:pt x="74988" y="112195"/>
                    <a:pt x="74530" y="114445"/>
                    <a:pt x="73251" y="114445"/>
                  </a:cubicBezTo>
                  <a:cubicBezTo>
                    <a:pt x="71971" y="114445"/>
                    <a:pt x="71514" y="112333"/>
                    <a:pt x="71514" y="106503"/>
                  </a:cubicBezTo>
                  <a:cubicBezTo>
                    <a:pt x="71514" y="100673"/>
                    <a:pt x="71971" y="98561"/>
                    <a:pt x="73251" y="98561"/>
                  </a:cubicBezTo>
                  <a:cubicBezTo>
                    <a:pt x="74530" y="98561"/>
                    <a:pt x="74988" y="100856"/>
                    <a:pt x="74988" y="106503"/>
                  </a:cubicBezTo>
                  <a:close/>
                  <a:moveTo>
                    <a:pt x="74330" y="106503"/>
                  </a:moveTo>
                  <a:cubicBezTo>
                    <a:pt x="74330" y="102142"/>
                    <a:pt x="74084" y="100673"/>
                    <a:pt x="73251" y="100673"/>
                  </a:cubicBezTo>
                  <a:cubicBezTo>
                    <a:pt x="72429" y="100673"/>
                    <a:pt x="72183" y="101820"/>
                    <a:pt x="72183" y="106503"/>
                  </a:cubicBezTo>
                  <a:cubicBezTo>
                    <a:pt x="72183" y="111231"/>
                    <a:pt x="72429" y="112333"/>
                    <a:pt x="73251" y="112333"/>
                  </a:cubicBezTo>
                  <a:cubicBezTo>
                    <a:pt x="74084" y="112149"/>
                    <a:pt x="74330" y="110910"/>
                    <a:pt x="74330" y="106503"/>
                  </a:cubicBezTo>
                  <a:close/>
                  <a:moveTo>
                    <a:pt x="80035" y="98561"/>
                  </a:moveTo>
                  <a:cubicBezTo>
                    <a:pt x="79530" y="98561"/>
                    <a:pt x="79037" y="99020"/>
                    <a:pt x="78661" y="99709"/>
                  </a:cubicBezTo>
                  <a:cubicBezTo>
                    <a:pt x="78462" y="99020"/>
                    <a:pt x="78133" y="98561"/>
                    <a:pt x="77676" y="98561"/>
                  </a:cubicBezTo>
                  <a:cubicBezTo>
                    <a:pt x="77100" y="98561"/>
                    <a:pt x="76478" y="99020"/>
                    <a:pt x="76021" y="99846"/>
                  </a:cubicBezTo>
                  <a:cubicBezTo>
                    <a:pt x="76021" y="100811"/>
                    <a:pt x="75985" y="101637"/>
                    <a:pt x="75985" y="102601"/>
                  </a:cubicBezTo>
                  <a:lnTo>
                    <a:pt x="75985" y="114261"/>
                  </a:lnTo>
                  <a:lnTo>
                    <a:pt x="76643" y="114261"/>
                  </a:lnTo>
                  <a:lnTo>
                    <a:pt x="76643" y="103565"/>
                  </a:lnTo>
                  <a:cubicBezTo>
                    <a:pt x="76643" y="102922"/>
                    <a:pt x="76643" y="101958"/>
                    <a:pt x="76643" y="101315"/>
                  </a:cubicBezTo>
                  <a:cubicBezTo>
                    <a:pt x="76854" y="100994"/>
                    <a:pt x="77183" y="100673"/>
                    <a:pt x="77429" y="100673"/>
                  </a:cubicBezTo>
                  <a:cubicBezTo>
                    <a:pt x="78169" y="100673"/>
                    <a:pt x="78333" y="101958"/>
                    <a:pt x="78333" y="104529"/>
                  </a:cubicBezTo>
                  <a:lnTo>
                    <a:pt x="78333" y="114261"/>
                  </a:lnTo>
                  <a:lnTo>
                    <a:pt x="79002" y="114261"/>
                  </a:lnTo>
                  <a:lnTo>
                    <a:pt x="79002" y="104208"/>
                  </a:lnTo>
                  <a:cubicBezTo>
                    <a:pt x="79002" y="103244"/>
                    <a:pt x="79002" y="102463"/>
                    <a:pt x="78920" y="101637"/>
                  </a:cubicBezTo>
                  <a:cubicBezTo>
                    <a:pt x="79201" y="100994"/>
                    <a:pt x="79577" y="100811"/>
                    <a:pt x="79788" y="100811"/>
                  </a:cubicBezTo>
                  <a:cubicBezTo>
                    <a:pt x="80528" y="100811"/>
                    <a:pt x="80692" y="102096"/>
                    <a:pt x="80692" y="104713"/>
                  </a:cubicBezTo>
                  <a:lnTo>
                    <a:pt x="80692" y="114445"/>
                  </a:lnTo>
                  <a:lnTo>
                    <a:pt x="81349" y="114445"/>
                  </a:lnTo>
                  <a:lnTo>
                    <a:pt x="81349" y="104391"/>
                  </a:lnTo>
                  <a:cubicBezTo>
                    <a:pt x="81431" y="101132"/>
                    <a:pt x="81267" y="98561"/>
                    <a:pt x="80035" y="98561"/>
                  </a:cubicBezTo>
                  <a:close/>
                  <a:moveTo>
                    <a:pt x="85938" y="106503"/>
                  </a:moveTo>
                  <a:cubicBezTo>
                    <a:pt x="85938" y="112471"/>
                    <a:pt x="85446" y="114445"/>
                    <a:pt x="84248" y="114445"/>
                  </a:cubicBezTo>
                  <a:cubicBezTo>
                    <a:pt x="83920" y="114445"/>
                    <a:pt x="83579" y="114261"/>
                    <a:pt x="83251" y="113940"/>
                  </a:cubicBezTo>
                  <a:lnTo>
                    <a:pt x="83251" y="119954"/>
                  </a:lnTo>
                  <a:lnTo>
                    <a:pt x="82593" y="119954"/>
                  </a:lnTo>
                  <a:lnTo>
                    <a:pt x="82593" y="102601"/>
                  </a:lnTo>
                  <a:cubicBezTo>
                    <a:pt x="82593" y="101637"/>
                    <a:pt x="82593" y="100811"/>
                    <a:pt x="82629" y="99846"/>
                  </a:cubicBezTo>
                  <a:cubicBezTo>
                    <a:pt x="83086" y="98882"/>
                    <a:pt x="83626" y="98561"/>
                    <a:pt x="84166" y="98561"/>
                  </a:cubicBezTo>
                  <a:cubicBezTo>
                    <a:pt x="85399" y="98561"/>
                    <a:pt x="85938" y="100351"/>
                    <a:pt x="85938" y="106503"/>
                  </a:cubicBezTo>
                  <a:close/>
                  <a:moveTo>
                    <a:pt x="85234" y="106503"/>
                  </a:moveTo>
                  <a:cubicBezTo>
                    <a:pt x="85234" y="102922"/>
                    <a:pt x="85070" y="100673"/>
                    <a:pt x="84119" y="100673"/>
                  </a:cubicBezTo>
                  <a:cubicBezTo>
                    <a:pt x="83838" y="100673"/>
                    <a:pt x="83497" y="100811"/>
                    <a:pt x="83298" y="101315"/>
                  </a:cubicBezTo>
                  <a:cubicBezTo>
                    <a:pt x="83298" y="101958"/>
                    <a:pt x="83298" y="102922"/>
                    <a:pt x="83298" y="103565"/>
                  </a:cubicBezTo>
                  <a:lnTo>
                    <a:pt x="83298" y="111828"/>
                  </a:lnTo>
                  <a:cubicBezTo>
                    <a:pt x="83497" y="112149"/>
                    <a:pt x="83838" y="112333"/>
                    <a:pt x="84084" y="112333"/>
                  </a:cubicBezTo>
                  <a:cubicBezTo>
                    <a:pt x="85117" y="112333"/>
                    <a:pt x="85234" y="110221"/>
                    <a:pt x="85234" y="106503"/>
                  </a:cubicBezTo>
                  <a:close/>
                  <a:moveTo>
                    <a:pt x="89953" y="103244"/>
                  </a:moveTo>
                  <a:lnTo>
                    <a:pt x="89953" y="110359"/>
                  </a:lnTo>
                  <a:cubicBezTo>
                    <a:pt x="89953" y="111369"/>
                    <a:pt x="89953" y="112149"/>
                    <a:pt x="89906" y="113114"/>
                  </a:cubicBezTo>
                  <a:cubicBezTo>
                    <a:pt x="89448" y="114123"/>
                    <a:pt x="88873" y="114445"/>
                    <a:pt x="88215" y="114445"/>
                  </a:cubicBezTo>
                  <a:cubicBezTo>
                    <a:pt x="87136" y="114445"/>
                    <a:pt x="86678" y="112976"/>
                    <a:pt x="86678" y="109716"/>
                  </a:cubicBezTo>
                  <a:cubicBezTo>
                    <a:pt x="86678" y="106962"/>
                    <a:pt x="86971" y="105355"/>
                    <a:pt x="87723" y="104850"/>
                  </a:cubicBezTo>
                  <a:cubicBezTo>
                    <a:pt x="88169" y="104529"/>
                    <a:pt x="88708" y="104529"/>
                    <a:pt x="89284" y="104391"/>
                  </a:cubicBezTo>
                  <a:lnTo>
                    <a:pt x="89284" y="104070"/>
                  </a:lnTo>
                  <a:cubicBezTo>
                    <a:pt x="89284" y="101637"/>
                    <a:pt x="89037" y="100673"/>
                    <a:pt x="88333" y="100673"/>
                  </a:cubicBezTo>
                  <a:cubicBezTo>
                    <a:pt x="87887" y="100673"/>
                    <a:pt x="87382" y="100811"/>
                    <a:pt x="86971" y="101132"/>
                  </a:cubicBezTo>
                  <a:lnTo>
                    <a:pt x="86936" y="99204"/>
                  </a:lnTo>
                  <a:cubicBezTo>
                    <a:pt x="87382" y="98882"/>
                    <a:pt x="87840" y="98699"/>
                    <a:pt x="88415" y="98699"/>
                  </a:cubicBezTo>
                  <a:cubicBezTo>
                    <a:pt x="89284" y="98561"/>
                    <a:pt x="89953" y="99387"/>
                    <a:pt x="89953" y="103244"/>
                  </a:cubicBezTo>
                  <a:close/>
                  <a:moveTo>
                    <a:pt x="89284" y="106319"/>
                  </a:moveTo>
                  <a:cubicBezTo>
                    <a:pt x="88873" y="106319"/>
                    <a:pt x="88333" y="106503"/>
                    <a:pt x="87969" y="106641"/>
                  </a:cubicBezTo>
                  <a:cubicBezTo>
                    <a:pt x="87546" y="106962"/>
                    <a:pt x="87347" y="107605"/>
                    <a:pt x="87347" y="109579"/>
                  </a:cubicBezTo>
                  <a:cubicBezTo>
                    <a:pt x="87347" y="111690"/>
                    <a:pt x="87629" y="112333"/>
                    <a:pt x="88298" y="112333"/>
                  </a:cubicBezTo>
                  <a:cubicBezTo>
                    <a:pt x="88579" y="112333"/>
                    <a:pt x="88955" y="112149"/>
                    <a:pt x="89248" y="111690"/>
                  </a:cubicBezTo>
                  <a:cubicBezTo>
                    <a:pt x="89248" y="111048"/>
                    <a:pt x="89248" y="110038"/>
                    <a:pt x="89248" y="109395"/>
                  </a:cubicBezTo>
                  <a:lnTo>
                    <a:pt x="89248" y="106319"/>
                  </a:lnTo>
                  <a:lnTo>
                    <a:pt x="89284" y="106319"/>
                  </a:lnTo>
                  <a:close/>
                  <a:moveTo>
                    <a:pt x="92887" y="98561"/>
                  </a:moveTo>
                  <a:cubicBezTo>
                    <a:pt x="92136" y="98561"/>
                    <a:pt x="91561" y="99020"/>
                    <a:pt x="91103" y="99846"/>
                  </a:cubicBezTo>
                  <a:cubicBezTo>
                    <a:pt x="91103" y="100811"/>
                    <a:pt x="91068" y="101637"/>
                    <a:pt x="91068" y="102601"/>
                  </a:cubicBezTo>
                  <a:lnTo>
                    <a:pt x="91068" y="114261"/>
                  </a:lnTo>
                  <a:lnTo>
                    <a:pt x="91725" y="114261"/>
                  </a:lnTo>
                  <a:lnTo>
                    <a:pt x="91725" y="103565"/>
                  </a:lnTo>
                  <a:cubicBezTo>
                    <a:pt x="91725" y="102922"/>
                    <a:pt x="91725" y="101958"/>
                    <a:pt x="91725" y="101315"/>
                  </a:cubicBezTo>
                  <a:cubicBezTo>
                    <a:pt x="91936" y="100994"/>
                    <a:pt x="92347" y="100673"/>
                    <a:pt x="92629" y="100673"/>
                  </a:cubicBezTo>
                  <a:cubicBezTo>
                    <a:pt x="93544" y="100673"/>
                    <a:pt x="93673" y="101775"/>
                    <a:pt x="93673" y="104529"/>
                  </a:cubicBezTo>
                  <a:lnTo>
                    <a:pt x="93673" y="114123"/>
                  </a:lnTo>
                  <a:lnTo>
                    <a:pt x="94330" y="114123"/>
                  </a:lnTo>
                  <a:lnTo>
                    <a:pt x="94330" y="104070"/>
                  </a:lnTo>
                  <a:cubicBezTo>
                    <a:pt x="94366" y="100994"/>
                    <a:pt x="94248" y="98561"/>
                    <a:pt x="92887" y="98561"/>
                  </a:cubicBezTo>
                  <a:close/>
                  <a:moveTo>
                    <a:pt x="96936" y="109716"/>
                  </a:moveTo>
                  <a:lnTo>
                    <a:pt x="95739" y="98699"/>
                  </a:lnTo>
                  <a:lnTo>
                    <a:pt x="94988" y="98699"/>
                  </a:lnTo>
                  <a:lnTo>
                    <a:pt x="96596" y="113114"/>
                  </a:lnTo>
                  <a:lnTo>
                    <a:pt x="95985" y="119954"/>
                  </a:lnTo>
                  <a:lnTo>
                    <a:pt x="96690" y="119954"/>
                  </a:lnTo>
                  <a:lnTo>
                    <a:pt x="98544" y="98699"/>
                  </a:lnTo>
                  <a:lnTo>
                    <a:pt x="97840" y="98699"/>
                  </a:lnTo>
                  <a:lnTo>
                    <a:pt x="96936" y="109716"/>
                  </a:lnTo>
                  <a:close/>
                  <a:moveTo>
                    <a:pt x="119988" y="72807"/>
                  </a:moveTo>
                  <a:cubicBezTo>
                    <a:pt x="119988" y="73634"/>
                    <a:pt x="119953" y="74276"/>
                    <a:pt x="119870" y="74919"/>
                  </a:cubicBezTo>
                  <a:cubicBezTo>
                    <a:pt x="119788" y="75562"/>
                    <a:pt x="119706" y="76067"/>
                    <a:pt x="119577" y="76526"/>
                  </a:cubicBezTo>
                  <a:cubicBezTo>
                    <a:pt x="119448" y="77031"/>
                    <a:pt x="119330" y="77352"/>
                    <a:pt x="119166" y="77674"/>
                  </a:cubicBezTo>
                  <a:cubicBezTo>
                    <a:pt x="119002" y="77995"/>
                    <a:pt x="118838" y="77995"/>
                    <a:pt x="118673" y="77995"/>
                  </a:cubicBezTo>
                  <a:cubicBezTo>
                    <a:pt x="118462" y="77995"/>
                    <a:pt x="118298" y="77811"/>
                    <a:pt x="118133" y="77674"/>
                  </a:cubicBezTo>
                  <a:cubicBezTo>
                    <a:pt x="117969" y="77352"/>
                    <a:pt x="117840" y="77031"/>
                    <a:pt x="117723" y="76526"/>
                  </a:cubicBezTo>
                  <a:cubicBezTo>
                    <a:pt x="117593" y="76067"/>
                    <a:pt x="117511" y="75562"/>
                    <a:pt x="117429" y="74919"/>
                  </a:cubicBezTo>
                  <a:cubicBezTo>
                    <a:pt x="117347" y="74276"/>
                    <a:pt x="117347" y="73634"/>
                    <a:pt x="117347" y="72807"/>
                  </a:cubicBezTo>
                  <a:cubicBezTo>
                    <a:pt x="117347" y="71981"/>
                    <a:pt x="117382" y="71338"/>
                    <a:pt x="117464" y="70696"/>
                  </a:cubicBezTo>
                  <a:cubicBezTo>
                    <a:pt x="117558" y="70053"/>
                    <a:pt x="117640" y="69594"/>
                    <a:pt x="117758" y="69089"/>
                  </a:cubicBezTo>
                  <a:cubicBezTo>
                    <a:pt x="117887" y="68630"/>
                    <a:pt x="118004" y="68263"/>
                    <a:pt x="118169" y="67941"/>
                  </a:cubicBezTo>
                  <a:cubicBezTo>
                    <a:pt x="118333" y="67620"/>
                    <a:pt x="118509" y="67620"/>
                    <a:pt x="118673" y="67620"/>
                  </a:cubicBezTo>
                  <a:cubicBezTo>
                    <a:pt x="118838" y="67620"/>
                    <a:pt x="119002" y="67804"/>
                    <a:pt x="119166" y="67941"/>
                  </a:cubicBezTo>
                  <a:cubicBezTo>
                    <a:pt x="119330" y="68263"/>
                    <a:pt x="119448" y="68584"/>
                    <a:pt x="119577" y="69089"/>
                  </a:cubicBezTo>
                  <a:cubicBezTo>
                    <a:pt x="119706" y="69548"/>
                    <a:pt x="119788" y="70053"/>
                    <a:pt x="119870" y="70696"/>
                  </a:cubicBezTo>
                  <a:cubicBezTo>
                    <a:pt x="119988" y="71338"/>
                    <a:pt x="119988" y="72165"/>
                    <a:pt x="119988" y="72807"/>
                  </a:cubicBezTo>
                  <a:close/>
                  <a:moveTo>
                    <a:pt x="119741" y="72807"/>
                  </a:moveTo>
                  <a:cubicBezTo>
                    <a:pt x="119741" y="72165"/>
                    <a:pt x="119706" y="71522"/>
                    <a:pt x="119659" y="71017"/>
                  </a:cubicBezTo>
                  <a:cubicBezTo>
                    <a:pt x="119624" y="70558"/>
                    <a:pt x="119542" y="70053"/>
                    <a:pt x="119448" y="69732"/>
                  </a:cubicBezTo>
                  <a:cubicBezTo>
                    <a:pt x="119366" y="69410"/>
                    <a:pt x="119248" y="69089"/>
                    <a:pt x="119119" y="68905"/>
                  </a:cubicBezTo>
                  <a:cubicBezTo>
                    <a:pt x="119002" y="68768"/>
                    <a:pt x="118873" y="68584"/>
                    <a:pt x="118708" y="68584"/>
                  </a:cubicBezTo>
                  <a:cubicBezTo>
                    <a:pt x="118544" y="68584"/>
                    <a:pt x="118427" y="68768"/>
                    <a:pt x="118298" y="68905"/>
                  </a:cubicBezTo>
                  <a:cubicBezTo>
                    <a:pt x="118180" y="69089"/>
                    <a:pt x="118051" y="69410"/>
                    <a:pt x="117969" y="69732"/>
                  </a:cubicBezTo>
                  <a:cubicBezTo>
                    <a:pt x="117887" y="70053"/>
                    <a:pt x="117805" y="70558"/>
                    <a:pt x="117758" y="71017"/>
                  </a:cubicBezTo>
                  <a:cubicBezTo>
                    <a:pt x="117723" y="71522"/>
                    <a:pt x="117676" y="72165"/>
                    <a:pt x="117676" y="72807"/>
                  </a:cubicBezTo>
                  <a:cubicBezTo>
                    <a:pt x="117676" y="73450"/>
                    <a:pt x="117723" y="73955"/>
                    <a:pt x="117758" y="74414"/>
                  </a:cubicBezTo>
                  <a:cubicBezTo>
                    <a:pt x="117805" y="74919"/>
                    <a:pt x="117887" y="75378"/>
                    <a:pt x="117969" y="75700"/>
                  </a:cubicBezTo>
                  <a:cubicBezTo>
                    <a:pt x="118051" y="76067"/>
                    <a:pt x="118169" y="76388"/>
                    <a:pt x="118298" y="76710"/>
                  </a:cubicBezTo>
                  <a:cubicBezTo>
                    <a:pt x="118415" y="76847"/>
                    <a:pt x="118591" y="77031"/>
                    <a:pt x="118708" y="77031"/>
                  </a:cubicBezTo>
                  <a:cubicBezTo>
                    <a:pt x="118838" y="77031"/>
                    <a:pt x="119002" y="76893"/>
                    <a:pt x="119119" y="76710"/>
                  </a:cubicBezTo>
                  <a:cubicBezTo>
                    <a:pt x="119248" y="76572"/>
                    <a:pt x="119366" y="76205"/>
                    <a:pt x="119448" y="75883"/>
                  </a:cubicBezTo>
                  <a:cubicBezTo>
                    <a:pt x="119542" y="75562"/>
                    <a:pt x="119624" y="75057"/>
                    <a:pt x="119659" y="74598"/>
                  </a:cubicBezTo>
                  <a:cubicBezTo>
                    <a:pt x="119706" y="74093"/>
                    <a:pt x="119741" y="73450"/>
                    <a:pt x="119741" y="72807"/>
                  </a:cubicBezTo>
                  <a:close/>
                  <a:moveTo>
                    <a:pt x="118920" y="73312"/>
                  </a:moveTo>
                  <a:lnTo>
                    <a:pt x="119330" y="75883"/>
                  </a:lnTo>
                  <a:lnTo>
                    <a:pt x="119037" y="75883"/>
                  </a:lnTo>
                  <a:lnTo>
                    <a:pt x="118673" y="73450"/>
                  </a:lnTo>
                  <a:lnTo>
                    <a:pt x="118415" y="73450"/>
                  </a:lnTo>
                  <a:lnTo>
                    <a:pt x="118415" y="75883"/>
                  </a:lnTo>
                  <a:lnTo>
                    <a:pt x="118169" y="75883"/>
                  </a:lnTo>
                  <a:lnTo>
                    <a:pt x="118169" y="70053"/>
                  </a:lnTo>
                  <a:lnTo>
                    <a:pt x="118755" y="70053"/>
                  </a:lnTo>
                  <a:cubicBezTo>
                    <a:pt x="118920" y="70053"/>
                    <a:pt x="119084" y="70237"/>
                    <a:pt x="119166" y="70374"/>
                  </a:cubicBezTo>
                  <a:cubicBezTo>
                    <a:pt x="119248" y="70696"/>
                    <a:pt x="119284" y="71017"/>
                    <a:pt x="119284" y="71660"/>
                  </a:cubicBezTo>
                  <a:cubicBezTo>
                    <a:pt x="119284" y="72165"/>
                    <a:pt x="119248" y="72624"/>
                    <a:pt x="119166" y="72807"/>
                  </a:cubicBezTo>
                  <a:cubicBezTo>
                    <a:pt x="119119" y="73129"/>
                    <a:pt x="119037" y="73312"/>
                    <a:pt x="118920" y="73312"/>
                  </a:cubicBezTo>
                  <a:close/>
                  <a:moveTo>
                    <a:pt x="118838" y="72486"/>
                  </a:moveTo>
                  <a:cubicBezTo>
                    <a:pt x="118873" y="72486"/>
                    <a:pt x="118920" y="72486"/>
                    <a:pt x="118955" y="72302"/>
                  </a:cubicBezTo>
                  <a:cubicBezTo>
                    <a:pt x="119002" y="72302"/>
                    <a:pt x="119002" y="72165"/>
                    <a:pt x="119037" y="71981"/>
                  </a:cubicBezTo>
                  <a:cubicBezTo>
                    <a:pt x="119037" y="71843"/>
                    <a:pt x="119084" y="71660"/>
                    <a:pt x="119084" y="71522"/>
                  </a:cubicBezTo>
                  <a:cubicBezTo>
                    <a:pt x="119084" y="71338"/>
                    <a:pt x="119084" y="71201"/>
                    <a:pt x="119037" y="71017"/>
                  </a:cubicBezTo>
                  <a:cubicBezTo>
                    <a:pt x="119037" y="70879"/>
                    <a:pt x="119002" y="70879"/>
                    <a:pt x="118955" y="70879"/>
                  </a:cubicBezTo>
                  <a:cubicBezTo>
                    <a:pt x="118920" y="70879"/>
                    <a:pt x="118884" y="70696"/>
                    <a:pt x="118838" y="70696"/>
                  </a:cubicBezTo>
                  <a:cubicBezTo>
                    <a:pt x="118802" y="70696"/>
                    <a:pt x="118755" y="70696"/>
                    <a:pt x="118708" y="70696"/>
                  </a:cubicBezTo>
                  <a:lnTo>
                    <a:pt x="118415" y="70696"/>
                  </a:lnTo>
                  <a:lnTo>
                    <a:pt x="118415" y="72302"/>
                  </a:lnTo>
                  <a:lnTo>
                    <a:pt x="118708" y="72302"/>
                  </a:lnTo>
                  <a:cubicBezTo>
                    <a:pt x="118755" y="72624"/>
                    <a:pt x="118791" y="72486"/>
                    <a:pt x="118838" y="72486"/>
                  </a:cubicBezTo>
                  <a:close/>
                </a:path>
              </a:pathLst>
            </a:custGeom>
            <a:solidFill>
              <a:schemeClr val="lt1">
                <a:alpha val="7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Shape 807"/>
            <p:cNvSpPr/>
            <p:nvPr/>
          </p:nvSpPr>
          <p:spPr>
            <a:xfrm>
              <a:off x="1930" y="2022"/>
              <a:ext cx="300" cy="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603" y="0"/>
                  </a:moveTo>
                  <a:cubicBezTo>
                    <a:pt x="66059" y="46639"/>
                    <a:pt x="15841" y="58663"/>
                    <a:pt x="237" y="61700"/>
                  </a:cubicBezTo>
                  <a:cubicBezTo>
                    <a:pt x="237" y="62914"/>
                    <a:pt x="0" y="64251"/>
                    <a:pt x="0" y="65465"/>
                  </a:cubicBezTo>
                  <a:cubicBezTo>
                    <a:pt x="17821" y="77489"/>
                    <a:pt x="62732" y="104939"/>
                    <a:pt x="119920" y="119878"/>
                  </a:cubicBezTo>
                  <a:lnTo>
                    <a:pt x="119920" y="0"/>
                  </a:lnTo>
                  <a:lnTo>
                    <a:pt x="119603" y="0"/>
                  </a:lnTo>
                </a:path>
              </a:pathLst>
            </a:custGeom>
            <a:solidFill>
              <a:schemeClr val="lt1">
                <a:alpha val="7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Shape 808"/>
            <p:cNvSpPr/>
            <p:nvPr/>
          </p:nvSpPr>
          <p:spPr>
            <a:xfrm>
              <a:off x="1922" y="1739"/>
              <a:ext cx="300" cy="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22" y="81420"/>
                  </a:moveTo>
                  <a:lnTo>
                    <a:pt x="119922" y="0"/>
                  </a:lnTo>
                  <a:lnTo>
                    <a:pt x="0" y="117575"/>
                  </a:lnTo>
                  <a:cubicBezTo>
                    <a:pt x="544" y="118383"/>
                    <a:pt x="855" y="119191"/>
                    <a:pt x="1088" y="119926"/>
                  </a:cubicBezTo>
                  <a:cubicBezTo>
                    <a:pt x="15631" y="118383"/>
                    <a:pt x="67116" y="110593"/>
                    <a:pt x="119922" y="81420"/>
                  </a:cubicBezTo>
                </a:path>
              </a:pathLst>
            </a:custGeom>
            <a:solidFill>
              <a:schemeClr val="lt1">
                <a:alpha val="7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Shape 809"/>
            <p:cNvSpPr/>
            <p:nvPr/>
          </p:nvSpPr>
          <p:spPr>
            <a:xfrm>
              <a:off x="1894" y="2170"/>
              <a:ext cx="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832" y="0"/>
                  </a:moveTo>
                  <a:cubicBezTo>
                    <a:pt x="5820" y="8432"/>
                    <a:pt x="3305" y="15351"/>
                    <a:pt x="0" y="19027"/>
                  </a:cubicBezTo>
                  <a:cubicBezTo>
                    <a:pt x="1293" y="41945"/>
                    <a:pt x="3808" y="79351"/>
                    <a:pt x="9125" y="119783"/>
                  </a:cubicBezTo>
                  <a:lnTo>
                    <a:pt x="119928" y="119783"/>
                  </a:lnTo>
                  <a:lnTo>
                    <a:pt x="119928" y="99243"/>
                  </a:lnTo>
                  <a:cubicBezTo>
                    <a:pt x="66826" y="72432"/>
                    <a:pt x="24574" y="22270"/>
                    <a:pt x="7832" y="0"/>
                  </a:cubicBezTo>
                </a:path>
              </a:pathLst>
            </a:custGeom>
            <a:solidFill>
              <a:schemeClr val="lt1">
                <a:alpha val="7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Shape 810"/>
            <p:cNvSpPr/>
            <p:nvPr/>
          </p:nvSpPr>
          <p:spPr>
            <a:xfrm>
              <a:off x="1736" y="2190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252" y="6423"/>
                  </a:moveTo>
                  <a:cubicBezTo>
                    <a:pt x="94018" y="5653"/>
                    <a:pt x="88785" y="2826"/>
                    <a:pt x="84112" y="0"/>
                  </a:cubicBezTo>
                  <a:lnTo>
                    <a:pt x="0" y="119743"/>
                  </a:lnTo>
                  <a:lnTo>
                    <a:pt x="119813" y="119743"/>
                  </a:lnTo>
                  <a:cubicBezTo>
                    <a:pt x="107850" y="74518"/>
                    <a:pt x="101869" y="32633"/>
                    <a:pt x="99252" y="6423"/>
                  </a:cubicBezTo>
                </a:path>
              </a:pathLst>
            </a:custGeom>
            <a:solidFill>
              <a:schemeClr val="lt1">
                <a:alpha val="7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1" name="Shape 811"/>
          <p:cNvSpPr txBox="1">
            <a:spLocks noGrp="1"/>
          </p:cNvSpPr>
          <p:nvPr>
            <p:ph type="sldNum" idx="12"/>
          </p:nvPr>
        </p:nvSpPr>
        <p:spPr>
          <a:xfrm>
            <a:off x="8955104" y="4925378"/>
            <a:ext cx="210300" cy="132900"/>
          </a:xfrm>
          <a:prstGeom prst="rect">
            <a:avLst/>
          </a:prstGeom>
          <a:noFill/>
          <a:ln w="25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27425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2" name="Shape 812"/>
          <p:cNvSpPr txBox="1">
            <a:spLocks noGrp="1"/>
          </p:cNvSpPr>
          <p:nvPr>
            <p:ph type="body" idx="2"/>
          </p:nvPr>
        </p:nvSpPr>
        <p:spPr>
          <a:xfrm>
            <a:off x="226480" y="828809"/>
            <a:ext cx="17289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800" b="1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3" name="Shape 813"/>
          <p:cNvSpPr txBox="1">
            <a:spLocks noGrp="1"/>
          </p:cNvSpPr>
          <p:nvPr>
            <p:ph type="body" idx="3"/>
          </p:nvPr>
        </p:nvSpPr>
        <p:spPr>
          <a:xfrm>
            <a:off x="226480" y="3210504"/>
            <a:ext cx="1728900" cy="1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4" name="Shape 814"/>
          <p:cNvSpPr txBox="1">
            <a:spLocks noGrp="1"/>
          </p:cNvSpPr>
          <p:nvPr>
            <p:ph type="body" idx="4"/>
          </p:nvPr>
        </p:nvSpPr>
        <p:spPr>
          <a:xfrm>
            <a:off x="2215343" y="828809"/>
            <a:ext cx="17289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800" b="1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5" name="Shape 815"/>
          <p:cNvSpPr txBox="1">
            <a:spLocks noGrp="1"/>
          </p:cNvSpPr>
          <p:nvPr>
            <p:ph type="body" idx="5"/>
          </p:nvPr>
        </p:nvSpPr>
        <p:spPr>
          <a:xfrm>
            <a:off x="2215343" y="3210504"/>
            <a:ext cx="1728900" cy="1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6" name="Shape 816"/>
          <p:cNvSpPr txBox="1">
            <a:spLocks noGrp="1"/>
          </p:cNvSpPr>
          <p:nvPr>
            <p:ph type="body" idx="6"/>
          </p:nvPr>
        </p:nvSpPr>
        <p:spPr>
          <a:xfrm>
            <a:off x="4204205" y="828809"/>
            <a:ext cx="17289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800" b="1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7" name="Shape 817"/>
          <p:cNvSpPr txBox="1">
            <a:spLocks noGrp="1"/>
          </p:cNvSpPr>
          <p:nvPr>
            <p:ph type="body" idx="7"/>
          </p:nvPr>
        </p:nvSpPr>
        <p:spPr>
          <a:xfrm>
            <a:off x="4204205" y="3210504"/>
            <a:ext cx="1728900" cy="1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8" name="Shape 818"/>
          <p:cNvSpPr>
            <a:spLocks noGrp="1"/>
          </p:cNvSpPr>
          <p:nvPr>
            <p:ph type="body" idx="8"/>
          </p:nvPr>
        </p:nvSpPr>
        <p:spPr>
          <a:xfrm>
            <a:off x="373531" y="1631163"/>
            <a:ext cx="1442400" cy="144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19" name="Shape 819"/>
          <p:cNvGrpSpPr/>
          <p:nvPr/>
        </p:nvGrpSpPr>
        <p:grpSpPr>
          <a:xfrm rot="-9899938">
            <a:off x="315796" y="1573420"/>
            <a:ext cx="1557693" cy="1557693"/>
            <a:chOff x="-2679895" y="1117464"/>
            <a:chExt cx="2469000" cy="2469000"/>
          </a:xfrm>
        </p:grpSpPr>
        <p:sp>
          <p:nvSpPr>
            <p:cNvPr id="820" name="Shape 820"/>
            <p:cNvSpPr/>
            <p:nvPr/>
          </p:nvSpPr>
          <p:spPr>
            <a:xfrm>
              <a:off x="-1445455" y="1117464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rgbClr val="B1C6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Shape 821"/>
            <p:cNvSpPr/>
            <p:nvPr/>
          </p:nvSpPr>
          <p:spPr>
            <a:xfrm>
              <a:off x="-2679895" y="1117464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2" name="Shape 822"/>
          <p:cNvSpPr>
            <a:spLocks noGrp="1"/>
          </p:cNvSpPr>
          <p:nvPr>
            <p:ph type="body" idx="9"/>
          </p:nvPr>
        </p:nvSpPr>
        <p:spPr>
          <a:xfrm>
            <a:off x="2370134" y="1631163"/>
            <a:ext cx="1442400" cy="144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23" name="Shape 823"/>
          <p:cNvGrpSpPr/>
          <p:nvPr/>
        </p:nvGrpSpPr>
        <p:grpSpPr>
          <a:xfrm rot="-9899938">
            <a:off x="2312400" y="1573420"/>
            <a:ext cx="1557693" cy="1557693"/>
            <a:chOff x="-2679895" y="1117464"/>
            <a:chExt cx="2469000" cy="2469000"/>
          </a:xfrm>
        </p:grpSpPr>
        <p:sp>
          <p:nvSpPr>
            <p:cNvPr id="824" name="Shape 824"/>
            <p:cNvSpPr/>
            <p:nvPr/>
          </p:nvSpPr>
          <p:spPr>
            <a:xfrm>
              <a:off x="-1445455" y="1117464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rgbClr val="B1C6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Shape 825"/>
            <p:cNvSpPr/>
            <p:nvPr/>
          </p:nvSpPr>
          <p:spPr>
            <a:xfrm>
              <a:off x="-2679895" y="1117464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6" name="Shape 826"/>
          <p:cNvSpPr>
            <a:spLocks noGrp="1"/>
          </p:cNvSpPr>
          <p:nvPr>
            <p:ph type="body" idx="13"/>
          </p:nvPr>
        </p:nvSpPr>
        <p:spPr>
          <a:xfrm>
            <a:off x="4341458" y="1631163"/>
            <a:ext cx="1442400" cy="144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27" name="Shape 827"/>
          <p:cNvGrpSpPr/>
          <p:nvPr/>
        </p:nvGrpSpPr>
        <p:grpSpPr>
          <a:xfrm rot="-9899938">
            <a:off x="4283724" y="1573420"/>
            <a:ext cx="1557693" cy="1557693"/>
            <a:chOff x="-2679895" y="1117464"/>
            <a:chExt cx="2469000" cy="2469000"/>
          </a:xfrm>
        </p:grpSpPr>
        <p:sp>
          <p:nvSpPr>
            <p:cNvPr id="828" name="Shape 828"/>
            <p:cNvSpPr/>
            <p:nvPr/>
          </p:nvSpPr>
          <p:spPr>
            <a:xfrm>
              <a:off x="-1445455" y="1117464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rgbClr val="B1C6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Shape 829"/>
            <p:cNvSpPr/>
            <p:nvPr/>
          </p:nvSpPr>
          <p:spPr>
            <a:xfrm>
              <a:off x="-2679895" y="1117464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Shape 831"/>
          <p:cNvSpPr txBox="1">
            <a:spLocks noGrp="1"/>
          </p:cNvSpPr>
          <p:nvPr>
            <p:ph type="ftr" idx="11"/>
          </p:nvPr>
        </p:nvSpPr>
        <p:spPr>
          <a:xfrm>
            <a:off x="228600" y="485663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2" name="Shape 832"/>
          <p:cNvSpPr txBox="1">
            <a:spLocks noGrp="1"/>
          </p:cNvSpPr>
          <p:nvPr>
            <p:ph type="sldNum" idx="12"/>
          </p:nvPr>
        </p:nvSpPr>
        <p:spPr>
          <a:xfrm>
            <a:off x="8955104" y="4925378"/>
            <a:ext cx="210300" cy="132900"/>
          </a:xfrm>
          <a:prstGeom prst="rect">
            <a:avLst/>
          </a:prstGeom>
          <a:noFill/>
          <a:ln w="254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27425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3" name="Shape 833"/>
          <p:cNvSpPr txBox="1">
            <a:spLocks noGrp="1"/>
          </p:cNvSpPr>
          <p:nvPr>
            <p:ph type="title"/>
          </p:nvPr>
        </p:nvSpPr>
        <p:spPr>
          <a:xfrm>
            <a:off x="228600" y="122342"/>
            <a:ext cx="8676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 photo 4 circle">
  <p:cSld name="1 photo 4 circle"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Shape 83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alpha val="8471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7" name="Shape 837"/>
          <p:cNvGrpSpPr/>
          <p:nvPr/>
        </p:nvGrpSpPr>
        <p:grpSpPr>
          <a:xfrm>
            <a:off x="7832060" y="4901666"/>
            <a:ext cx="985401" cy="195775"/>
            <a:chOff x="1736" y="1731"/>
            <a:chExt cx="3020" cy="600"/>
          </a:xfrm>
        </p:grpSpPr>
        <p:sp>
          <p:nvSpPr>
            <p:cNvPr id="838" name="Shape 838"/>
            <p:cNvSpPr/>
            <p:nvPr/>
          </p:nvSpPr>
          <p:spPr>
            <a:xfrm>
              <a:off x="2356" y="1731"/>
              <a:ext cx="2400" cy="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408" y="71017"/>
                  </a:moveTo>
                  <a:lnTo>
                    <a:pt x="10985" y="71017"/>
                  </a:lnTo>
                  <a:lnTo>
                    <a:pt x="10985" y="77811"/>
                  </a:lnTo>
                  <a:cubicBezTo>
                    <a:pt x="9424" y="77995"/>
                    <a:pt x="7887" y="78133"/>
                    <a:pt x="6490" y="78133"/>
                  </a:cubicBezTo>
                  <a:cubicBezTo>
                    <a:pt x="3133" y="78133"/>
                    <a:pt x="0" y="77490"/>
                    <a:pt x="0" y="61147"/>
                  </a:cubicBezTo>
                  <a:lnTo>
                    <a:pt x="0" y="780"/>
                  </a:lnTo>
                  <a:lnTo>
                    <a:pt x="2183" y="780"/>
                  </a:lnTo>
                  <a:lnTo>
                    <a:pt x="2183" y="56511"/>
                  </a:lnTo>
                  <a:cubicBezTo>
                    <a:pt x="2147" y="68446"/>
                    <a:pt x="2769" y="71017"/>
                    <a:pt x="6408" y="71017"/>
                  </a:cubicBezTo>
                  <a:close/>
                  <a:moveTo>
                    <a:pt x="13345" y="780"/>
                  </a:moveTo>
                  <a:cubicBezTo>
                    <a:pt x="12394" y="780"/>
                    <a:pt x="12100" y="2387"/>
                    <a:pt x="12100" y="6610"/>
                  </a:cubicBezTo>
                  <a:cubicBezTo>
                    <a:pt x="12100" y="10971"/>
                    <a:pt x="12347" y="12440"/>
                    <a:pt x="13345" y="12440"/>
                  </a:cubicBezTo>
                  <a:cubicBezTo>
                    <a:pt x="14330" y="12440"/>
                    <a:pt x="14589" y="10971"/>
                    <a:pt x="14589" y="6610"/>
                  </a:cubicBezTo>
                  <a:cubicBezTo>
                    <a:pt x="14624" y="2387"/>
                    <a:pt x="14342" y="780"/>
                    <a:pt x="13345" y="780"/>
                  </a:cubicBezTo>
                  <a:close/>
                  <a:moveTo>
                    <a:pt x="12359" y="77995"/>
                  </a:moveTo>
                  <a:lnTo>
                    <a:pt x="14424" y="77995"/>
                  </a:lnTo>
                  <a:lnTo>
                    <a:pt x="14424" y="18913"/>
                  </a:lnTo>
                  <a:lnTo>
                    <a:pt x="12359" y="18913"/>
                  </a:lnTo>
                  <a:lnTo>
                    <a:pt x="12359" y="77995"/>
                  </a:lnTo>
                  <a:close/>
                  <a:moveTo>
                    <a:pt x="23098" y="69089"/>
                  </a:moveTo>
                  <a:lnTo>
                    <a:pt x="18309" y="18913"/>
                  </a:lnTo>
                  <a:lnTo>
                    <a:pt x="16115" y="18913"/>
                  </a:lnTo>
                  <a:lnTo>
                    <a:pt x="21408" y="72991"/>
                  </a:lnTo>
                  <a:cubicBezTo>
                    <a:pt x="21772" y="76847"/>
                    <a:pt x="22276" y="78638"/>
                    <a:pt x="23051" y="78638"/>
                  </a:cubicBezTo>
                  <a:cubicBezTo>
                    <a:pt x="23802" y="78638"/>
                    <a:pt x="24295" y="76710"/>
                    <a:pt x="24671" y="72991"/>
                  </a:cubicBezTo>
                  <a:lnTo>
                    <a:pt x="30035" y="18913"/>
                  </a:lnTo>
                  <a:lnTo>
                    <a:pt x="27934" y="18913"/>
                  </a:lnTo>
                  <a:lnTo>
                    <a:pt x="23098" y="69089"/>
                  </a:lnTo>
                  <a:close/>
                  <a:moveTo>
                    <a:pt x="30492" y="48385"/>
                  </a:moveTo>
                  <a:cubicBezTo>
                    <a:pt x="30492" y="27039"/>
                    <a:pt x="32147" y="18133"/>
                    <a:pt x="37065" y="18133"/>
                  </a:cubicBezTo>
                  <a:cubicBezTo>
                    <a:pt x="42147" y="18133"/>
                    <a:pt x="43556" y="28462"/>
                    <a:pt x="43556" y="44667"/>
                  </a:cubicBezTo>
                  <a:cubicBezTo>
                    <a:pt x="43556" y="46273"/>
                    <a:pt x="43556" y="48569"/>
                    <a:pt x="43509" y="50359"/>
                  </a:cubicBezTo>
                  <a:cubicBezTo>
                    <a:pt x="41772" y="51461"/>
                    <a:pt x="38227" y="52792"/>
                    <a:pt x="36115" y="53114"/>
                  </a:cubicBezTo>
                  <a:lnTo>
                    <a:pt x="32558" y="53573"/>
                  </a:lnTo>
                  <a:cubicBezTo>
                    <a:pt x="32805" y="65692"/>
                    <a:pt x="33755" y="71843"/>
                    <a:pt x="37558" y="71843"/>
                  </a:cubicBezTo>
                  <a:cubicBezTo>
                    <a:pt x="39507" y="71843"/>
                    <a:pt x="41326" y="71017"/>
                    <a:pt x="42887" y="70237"/>
                  </a:cubicBezTo>
                  <a:lnTo>
                    <a:pt x="43098" y="76710"/>
                  </a:lnTo>
                  <a:cubicBezTo>
                    <a:pt x="41361" y="77674"/>
                    <a:pt x="39624" y="78638"/>
                    <a:pt x="36772" y="78638"/>
                  </a:cubicBezTo>
                  <a:cubicBezTo>
                    <a:pt x="31819" y="78638"/>
                    <a:pt x="30492" y="65830"/>
                    <a:pt x="30492" y="48385"/>
                  </a:cubicBezTo>
                  <a:close/>
                  <a:moveTo>
                    <a:pt x="32523" y="47605"/>
                  </a:moveTo>
                  <a:lnTo>
                    <a:pt x="36490" y="46778"/>
                  </a:lnTo>
                  <a:cubicBezTo>
                    <a:pt x="37805" y="46641"/>
                    <a:pt x="40082" y="45814"/>
                    <a:pt x="41443" y="45172"/>
                  </a:cubicBezTo>
                  <a:cubicBezTo>
                    <a:pt x="41490" y="44024"/>
                    <a:pt x="41490" y="42234"/>
                    <a:pt x="41490" y="40948"/>
                  </a:cubicBezTo>
                  <a:cubicBezTo>
                    <a:pt x="41490" y="30895"/>
                    <a:pt x="40375" y="24605"/>
                    <a:pt x="37065" y="24605"/>
                  </a:cubicBezTo>
                  <a:cubicBezTo>
                    <a:pt x="33309" y="24743"/>
                    <a:pt x="32523" y="32364"/>
                    <a:pt x="32523" y="47605"/>
                  </a:cubicBezTo>
                  <a:close/>
                  <a:moveTo>
                    <a:pt x="51267" y="77995"/>
                  </a:moveTo>
                  <a:lnTo>
                    <a:pt x="47265" y="77995"/>
                  </a:lnTo>
                  <a:lnTo>
                    <a:pt x="47265" y="2065"/>
                  </a:lnTo>
                  <a:cubicBezTo>
                    <a:pt x="48955" y="780"/>
                    <a:pt x="51314" y="0"/>
                    <a:pt x="53661" y="0"/>
                  </a:cubicBezTo>
                  <a:cubicBezTo>
                    <a:pt x="58004" y="0"/>
                    <a:pt x="61596" y="3397"/>
                    <a:pt x="61596" y="24284"/>
                  </a:cubicBezTo>
                  <a:cubicBezTo>
                    <a:pt x="61596" y="37872"/>
                    <a:pt x="60152" y="44345"/>
                    <a:pt x="57793" y="47100"/>
                  </a:cubicBezTo>
                  <a:lnTo>
                    <a:pt x="62300" y="77995"/>
                  </a:lnTo>
                  <a:lnTo>
                    <a:pt x="57711" y="77995"/>
                  </a:lnTo>
                  <a:lnTo>
                    <a:pt x="53661" y="48890"/>
                  </a:lnTo>
                  <a:cubicBezTo>
                    <a:pt x="52875" y="48890"/>
                    <a:pt x="51936" y="48706"/>
                    <a:pt x="51267" y="48569"/>
                  </a:cubicBezTo>
                  <a:lnTo>
                    <a:pt x="51267" y="77995"/>
                  </a:lnTo>
                  <a:close/>
                  <a:moveTo>
                    <a:pt x="51267" y="36082"/>
                  </a:moveTo>
                  <a:cubicBezTo>
                    <a:pt x="52100" y="36403"/>
                    <a:pt x="52875" y="36403"/>
                    <a:pt x="53708" y="36403"/>
                  </a:cubicBezTo>
                  <a:cubicBezTo>
                    <a:pt x="56185" y="36403"/>
                    <a:pt x="57629" y="33970"/>
                    <a:pt x="57629" y="24100"/>
                  </a:cubicBezTo>
                  <a:cubicBezTo>
                    <a:pt x="57629" y="15516"/>
                    <a:pt x="56643" y="12119"/>
                    <a:pt x="53791" y="12119"/>
                  </a:cubicBezTo>
                  <a:cubicBezTo>
                    <a:pt x="53004" y="12119"/>
                    <a:pt x="52100" y="12302"/>
                    <a:pt x="51267" y="12762"/>
                  </a:cubicBezTo>
                  <a:lnTo>
                    <a:pt x="51267" y="36082"/>
                  </a:lnTo>
                  <a:close/>
                  <a:moveTo>
                    <a:pt x="75985" y="37046"/>
                  </a:moveTo>
                  <a:lnTo>
                    <a:pt x="75985" y="61973"/>
                  </a:lnTo>
                  <a:cubicBezTo>
                    <a:pt x="75985" y="66013"/>
                    <a:pt x="75938" y="69410"/>
                    <a:pt x="75856" y="73129"/>
                  </a:cubicBezTo>
                  <a:cubicBezTo>
                    <a:pt x="74119" y="77169"/>
                    <a:pt x="71854" y="78638"/>
                    <a:pt x="69119" y="78638"/>
                  </a:cubicBezTo>
                  <a:cubicBezTo>
                    <a:pt x="64953" y="78638"/>
                    <a:pt x="63333" y="72302"/>
                    <a:pt x="63333" y="59862"/>
                  </a:cubicBezTo>
                  <a:cubicBezTo>
                    <a:pt x="63333" y="49533"/>
                    <a:pt x="64495" y="43060"/>
                    <a:pt x="67511" y="41132"/>
                  </a:cubicBezTo>
                  <a:cubicBezTo>
                    <a:pt x="69084" y="40122"/>
                    <a:pt x="70692" y="39801"/>
                    <a:pt x="72347" y="39663"/>
                  </a:cubicBezTo>
                  <a:cubicBezTo>
                    <a:pt x="72347" y="32869"/>
                    <a:pt x="71561" y="29793"/>
                    <a:pt x="69577" y="29793"/>
                  </a:cubicBezTo>
                  <a:cubicBezTo>
                    <a:pt x="67758" y="29793"/>
                    <a:pt x="65774" y="30573"/>
                    <a:pt x="64248" y="31216"/>
                  </a:cubicBezTo>
                  <a:lnTo>
                    <a:pt x="63955" y="20244"/>
                  </a:lnTo>
                  <a:cubicBezTo>
                    <a:pt x="65528" y="19097"/>
                    <a:pt x="67629" y="17949"/>
                    <a:pt x="69870" y="17949"/>
                  </a:cubicBezTo>
                  <a:cubicBezTo>
                    <a:pt x="73169" y="18133"/>
                    <a:pt x="75985" y="21851"/>
                    <a:pt x="75985" y="37046"/>
                  </a:cubicBezTo>
                  <a:close/>
                  <a:moveTo>
                    <a:pt x="72300" y="49211"/>
                  </a:moveTo>
                  <a:cubicBezTo>
                    <a:pt x="71185" y="49349"/>
                    <a:pt x="69870" y="49533"/>
                    <a:pt x="68838" y="50497"/>
                  </a:cubicBezTo>
                  <a:cubicBezTo>
                    <a:pt x="67511" y="51782"/>
                    <a:pt x="67018" y="53435"/>
                    <a:pt x="67018" y="59540"/>
                  </a:cubicBezTo>
                  <a:cubicBezTo>
                    <a:pt x="67018" y="65692"/>
                    <a:pt x="67922" y="67482"/>
                    <a:pt x="69577" y="67482"/>
                  </a:cubicBezTo>
                  <a:cubicBezTo>
                    <a:pt x="70399" y="67482"/>
                    <a:pt x="71431" y="67299"/>
                    <a:pt x="72218" y="65830"/>
                  </a:cubicBezTo>
                  <a:cubicBezTo>
                    <a:pt x="72300" y="63397"/>
                    <a:pt x="72300" y="60504"/>
                    <a:pt x="72300" y="57934"/>
                  </a:cubicBezTo>
                  <a:lnTo>
                    <a:pt x="72300" y="49211"/>
                  </a:lnTo>
                  <a:close/>
                  <a:moveTo>
                    <a:pt x="93133" y="18133"/>
                  </a:moveTo>
                  <a:cubicBezTo>
                    <a:pt x="91514" y="18133"/>
                    <a:pt x="89870" y="19418"/>
                    <a:pt x="88544" y="21530"/>
                  </a:cubicBezTo>
                  <a:cubicBezTo>
                    <a:pt x="87723" y="19418"/>
                    <a:pt x="86561" y="18133"/>
                    <a:pt x="84906" y="18133"/>
                  </a:cubicBezTo>
                  <a:cubicBezTo>
                    <a:pt x="82546" y="18133"/>
                    <a:pt x="80199" y="20061"/>
                    <a:pt x="78544" y="23641"/>
                  </a:cubicBezTo>
                  <a:cubicBezTo>
                    <a:pt x="78462" y="27360"/>
                    <a:pt x="78415" y="30757"/>
                    <a:pt x="78415" y="34797"/>
                  </a:cubicBezTo>
                  <a:lnTo>
                    <a:pt x="78415" y="77995"/>
                  </a:lnTo>
                  <a:lnTo>
                    <a:pt x="82136" y="77995"/>
                  </a:lnTo>
                  <a:lnTo>
                    <a:pt x="82136" y="39342"/>
                  </a:lnTo>
                  <a:cubicBezTo>
                    <a:pt x="82136" y="36725"/>
                    <a:pt x="82183" y="33833"/>
                    <a:pt x="82218" y="31400"/>
                  </a:cubicBezTo>
                  <a:cubicBezTo>
                    <a:pt x="82676" y="30436"/>
                    <a:pt x="83497" y="29793"/>
                    <a:pt x="84119" y="29793"/>
                  </a:cubicBezTo>
                  <a:cubicBezTo>
                    <a:pt x="86185" y="29793"/>
                    <a:pt x="86643" y="33970"/>
                    <a:pt x="86643" y="41591"/>
                  </a:cubicBezTo>
                  <a:lnTo>
                    <a:pt x="86643" y="77811"/>
                  </a:lnTo>
                  <a:lnTo>
                    <a:pt x="90399" y="77811"/>
                  </a:lnTo>
                  <a:lnTo>
                    <a:pt x="90399" y="40306"/>
                  </a:lnTo>
                  <a:cubicBezTo>
                    <a:pt x="90399" y="37368"/>
                    <a:pt x="90363" y="34475"/>
                    <a:pt x="90199" y="31859"/>
                  </a:cubicBezTo>
                  <a:cubicBezTo>
                    <a:pt x="90903" y="30573"/>
                    <a:pt x="91772" y="29931"/>
                    <a:pt x="92347" y="29931"/>
                  </a:cubicBezTo>
                  <a:cubicBezTo>
                    <a:pt x="94448" y="29931"/>
                    <a:pt x="94906" y="33970"/>
                    <a:pt x="94906" y="41775"/>
                  </a:cubicBezTo>
                  <a:lnTo>
                    <a:pt x="94906" y="77995"/>
                  </a:lnTo>
                  <a:lnTo>
                    <a:pt x="98673" y="77995"/>
                  </a:lnTo>
                  <a:lnTo>
                    <a:pt x="98673" y="40306"/>
                  </a:lnTo>
                  <a:cubicBezTo>
                    <a:pt x="98673" y="28324"/>
                    <a:pt x="97969" y="18133"/>
                    <a:pt x="93133" y="18133"/>
                  </a:cubicBezTo>
                  <a:close/>
                  <a:moveTo>
                    <a:pt x="114906" y="48385"/>
                  </a:moveTo>
                  <a:cubicBezTo>
                    <a:pt x="114906" y="71201"/>
                    <a:pt x="112840" y="78638"/>
                    <a:pt x="108215" y="78638"/>
                  </a:cubicBezTo>
                  <a:cubicBezTo>
                    <a:pt x="107300" y="78638"/>
                    <a:pt x="106232" y="78133"/>
                    <a:pt x="105316" y="77352"/>
                  </a:cubicBezTo>
                  <a:lnTo>
                    <a:pt x="105316" y="105539"/>
                  </a:lnTo>
                  <a:lnTo>
                    <a:pt x="101561" y="105539"/>
                  </a:lnTo>
                  <a:lnTo>
                    <a:pt x="101561" y="34797"/>
                  </a:lnTo>
                  <a:cubicBezTo>
                    <a:pt x="101561" y="30757"/>
                    <a:pt x="101607" y="27360"/>
                    <a:pt x="101690" y="23641"/>
                  </a:cubicBezTo>
                  <a:cubicBezTo>
                    <a:pt x="103380" y="19739"/>
                    <a:pt x="105692" y="18133"/>
                    <a:pt x="107758" y="18133"/>
                  </a:cubicBezTo>
                  <a:cubicBezTo>
                    <a:pt x="112805" y="18133"/>
                    <a:pt x="114906" y="25248"/>
                    <a:pt x="114906" y="48385"/>
                  </a:cubicBezTo>
                  <a:close/>
                  <a:moveTo>
                    <a:pt x="111150" y="48385"/>
                  </a:moveTo>
                  <a:cubicBezTo>
                    <a:pt x="111150" y="38699"/>
                    <a:pt x="111021" y="29609"/>
                    <a:pt x="107805" y="29609"/>
                  </a:cubicBezTo>
                  <a:cubicBezTo>
                    <a:pt x="106971" y="29609"/>
                    <a:pt x="106021" y="30114"/>
                    <a:pt x="105446" y="31216"/>
                  </a:cubicBezTo>
                  <a:cubicBezTo>
                    <a:pt x="105363" y="33649"/>
                    <a:pt x="105363" y="36587"/>
                    <a:pt x="105363" y="39158"/>
                  </a:cubicBezTo>
                  <a:lnTo>
                    <a:pt x="105363" y="65830"/>
                  </a:lnTo>
                  <a:cubicBezTo>
                    <a:pt x="105985" y="66656"/>
                    <a:pt x="106807" y="67161"/>
                    <a:pt x="107464" y="67161"/>
                  </a:cubicBezTo>
                  <a:cubicBezTo>
                    <a:pt x="111021" y="67161"/>
                    <a:pt x="111150" y="59219"/>
                    <a:pt x="111150" y="48385"/>
                  </a:cubicBezTo>
                  <a:close/>
                  <a:moveTo>
                    <a:pt x="34213" y="103244"/>
                  </a:moveTo>
                  <a:lnTo>
                    <a:pt x="34213" y="110359"/>
                  </a:lnTo>
                  <a:cubicBezTo>
                    <a:pt x="34213" y="111369"/>
                    <a:pt x="34213" y="112149"/>
                    <a:pt x="34178" y="113114"/>
                  </a:cubicBezTo>
                  <a:cubicBezTo>
                    <a:pt x="33720" y="114123"/>
                    <a:pt x="33145" y="114445"/>
                    <a:pt x="32476" y="114445"/>
                  </a:cubicBezTo>
                  <a:cubicBezTo>
                    <a:pt x="31408" y="114445"/>
                    <a:pt x="30950" y="112976"/>
                    <a:pt x="30950" y="109716"/>
                  </a:cubicBezTo>
                  <a:cubicBezTo>
                    <a:pt x="30950" y="106962"/>
                    <a:pt x="31244" y="105355"/>
                    <a:pt x="31983" y="104850"/>
                  </a:cubicBezTo>
                  <a:cubicBezTo>
                    <a:pt x="32441" y="104529"/>
                    <a:pt x="32969" y="104529"/>
                    <a:pt x="33556" y="104391"/>
                  </a:cubicBezTo>
                  <a:lnTo>
                    <a:pt x="33556" y="104070"/>
                  </a:lnTo>
                  <a:cubicBezTo>
                    <a:pt x="33556" y="101637"/>
                    <a:pt x="33309" y="100673"/>
                    <a:pt x="32605" y="100673"/>
                  </a:cubicBezTo>
                  <a:cubicBezTo>
                    <a:pt x="32147" y="100673"/>
                    <a:pt x="31654" y="100811"/>
                    <a:pt x="31244" y="101132"/>
                  </a:cubicBezTo>
                  <a:lnTo>
                    <a:pt x="31197" y="99204"/>
                  </a:lnTo>
                  <a:cubicBezTo>
                    <a:pt x="31654" y="98882"/>
                    <a:pt x="32112" y="98699"/>
                    <a:pt x="32687" y="98699"/>
                  </a:cubicBezTo>
                  <a:cubicBezTo>
                    <a:pt x="33509" y="98561"/>
                    <a:pt x="34213" y="99387"/>
                    <a:pt x="34213" y="103244"/>
                  </a:cubicBezTo>
                  <a:close/>
                  <a:moveTo>
                    <a:pt x="33556" y="106319"/>
                  </a:moveTo>
                  <a:cubicBezTo>
                    <a:pt x="33145" y="106319"/>
                    <a:pt x="32605" y="106503"/>
                    <a:pt x="32230" y="106641"/>
                  </a:cubicBezTo>
                  <a:cubicBezTo>
                    <a:pt x="31819" y="106962"/>
                    <a:pt x="31607" y="107605"/>
                    <a:pt x="31607" y="109579"/>
                  </a:cubicBezTo>
                  <a:cubicBezTo>
                    <a:pt x="31607" y="111690"/>
                    <a:pt x="31901" y="112333"/>
                    <a:pt x="32558" y="112333"/>
                  </a:cubicBezTo>
                  <a:cubicBezTo>
                    <a:pt x="32852" y="112333"/>
                    <a:pt x="33227" y="112149"/>
                    <a:pt x="33509" y="111690"/>
                  </a:cubicBezTo>
                  <a:cubicBezTo>
                    <a:pt x="33509" y="111048"/>
                    <a:pt x="33509" y="110038"/>
                    <a:pt x="33509" y="109395"/>
                  </a:cubicBezTo>
                  <a:lnTo>
                    <a:pt x="33509" y="106319"/>
                  </a:lnTo>
                  <a:lnTo>
                    <a:pt x="33556" y="106319"/>
                  </a:lnTo>
                  <a:close/>
                  <a:moveTo>
                    <a:pt x="37112" y="98561"/>
                  </a:moveTo>
                  <a:cubicBezTo>
                    <a:pt x="36361" y="98561"/>
                    <a:pt x="35786" y="99020"/>
                    <a:pt x="35328" y="99846"/>
                  </a:cubicBezTo>
                  <a:cubicBezTo>
                    <a:pt x="35328" y="100811"/>
                    <a:pt x="35293" y="101637"/>
                    <a:pt x="35293" y="102601"/>
                  </a:cubicBezTo>
                  <a:lnTo>
                    <a:pt x="35293" y="114261"/>
                  </a:lnTo>
                  <a:lnTo>
                    <a:pt x="35950" y="114261"/>
                  </a:lnTo>
                  <a:lnTo>
                    <a:pt x="35950" y="103565"/>
                  </a:lnTo>
                  <a:cubicBezTo>
                    <a:pt x="35950" y="102922"/>
                    <a:pt x="35950" y="101958"/>
                    <a:pt x="35950" y="101315"/>
                  </a:cubicBezTo>
                  <a:cubicBezTo>
                    <a:pt x="36161" y="100994"/>
                    <a:pt x="36572" y="100673"/>
                    <a:pt x="36854" y="100673"/>
                  </a:cubicBezTo>
                  <a:cubicBezTo>
                    <a:pt x="37769" y="100673"/>
                    <a:pt x="37887" y="101775"/>
                    <a:pt x="37887" y="104529"/>
                  </a:cubicBezTo>
                  <a:lnTo>
                    <a:pt x="37887" y="114123"/>
                  </a:lnTo>
                  <a:lnTo>
                    <a:pt x="38556" y="114123"/>
                  </a:lnTo>
                  <a:lnTo>
                    <a:pt x="38556" y="104070"/>
                  </a:lnTo>
                  <a:cubicBezTo>
                    <a:pt x="38638" y="100994"/>
                    <a:pt x="38474" y="98561"/>
                    <a:pt x="37112" y="98561"/>
                  </a:cubicBezTo>
                  <a:close/>
                  <a:moveTo>
                    <a:pt x="44741" y="103244"/>
                  </a:moveTo>
                  <a:lnTo>
                    <a:pt x="44741" y="110359"/>
                  </a:lnTo>
                  <a:cubicBezTo>
                    <a:pt x="44741" y="111369"/>
                    <a:pt x="44741" y="112149"/>
                    <a:pt x="44694" y="113114"/>
                  </a:cubicBezTo>
                  <a:cubicBezTo>
                    <a:pt x="44248" y="114123"/>
                    <a:pt x="43673" y="114445"/>
                    <a:pt x="43016" y="114445"/>
                  </a:cubicBezTo>
                  <a:cubicBezTo>
                    <a:pt x="41936" y="114445"/>
                    <a:pt x="41490" y="112976"/>
                    <a:pt x="41490" y="109716"/>
                  </a:cubicBezTo>
                  <a:cubicBezTo>
                    <a:pt x="41490" y="106962"/>
                    <a:pt x="41772" y="105355"/>
                    <a:pt x="42523" y="104850"/>
                  </a:cubicBezTo>
                  <a:cubicBezTo>
                    <a:pt x="42981" y="104529"/>
                    <a:pt x="43509" y="104529"/>
                    <a:pt x="44084" y="104391"/>
                  </a:cubicBezTo>
                  <a:lnTo>
                    <a:pt x="44084" y="104070"/>
                  </a:lnTo>
                  <a:cubicBezTo>
                    <a:pt x="44084" y="101637"/>
                    <a:pt x="43838" y="100673"/>
                    <a:pt x="43145" y="100673"/>
                  </a:cubicBezTo>
                  <a:cubicBezTo>
                    <a:pt x="42687" y="100673"/>
                    <a:pt x="42194" y="100811"/>
                    <a:pt x="41772" y="101132"/>
                  </a:cubicBezTo>
                  <a:lnTo>
                    <a:pt x="41737" y="99204"/>
                  </a:lnTo>
                  <a:cubicBezTo>
                    <a:pt x="42194" y="98882"/>
                    <a:pt x="42640" y="98699"/>
                    <a:pt x="43227" y="98699"/>
                  </a:cubicBezTo>
                  <a:cubicBezTo>
                    <a:pt x="44084" y="98561"/>
                    <a:pt x="44741" y="99387"/>
                    <a:pt x="44741" y="103244"/>
                  </a:cubicBezTo>
                  <a:close/>
                  <a:moveTo>
                    <a:pt x="44084" y="106319"/>
                  </a:moveTo>
                  <a:cubicBezTo>
                    <a:pt x="43673" y="106319"/>
                    <a:pt x="43180" y="106503"/>
                    <a:pt x="42769" y="106641"/>
                  </a:cubicBezTo>
                  <a:cubicBezTo>
                    <a:pt x="42359" y="106962"/>
                    <a:pt x="42147" y="107605"/>
                    <a:pt x="42147" y="109579"/>
                  </a:cubicBezTo>
                  <a:cubicBezTo>
                    <a:pt x="42147" y="111690"/>
                    <a:pt x="42441" y="112333"/>
                    <a:pt x="43098" y="112333"/>
                  </a:cubicBezTo>
                  <a:cubicBezTo>
                    <a:pt x="43392" y="112333"/>
                    <a:pt x="43755" y="112149"/>
                    <a:pt x="44037" y="111690"/>
                  </a:cubicBezTo>
                  <a:cubicBezTo>
                    <a:pt x="44037" y="111048"/>
                    <a:pt x="44037" y="110038"/>
                    <a:pt x="44037" y="109395"/>
                  </a:cubicBezTo>
                  <a:lnTo>
                    <a:pt x="44037" y="106319"/>
                  </a:lnTo>
                  <a:lnTo>
                    <a:pt x="44084" y="106319"/>
                  </a:lnTo>
                  <a:close/>
                  <a:moveTo>
                    <a:pt x="47676" y="112149"/>
                  </a:moveTo>
                  <a:cubicBezTo>
                    <a:pt x="46478" y="112149"/>
                    <a:pt x="46431" y="110221"/>
                    <a:pt x="46431" y="106319"/>
                  </a:cubicBezTo>
                  <a:cubicBezTo>
                    <a:pt x="46431" y="102096"/>
                    <a:pt x="46561" y="100673"/>
                    <a:pt x="47676" y="100673"/>
                  </a:cubicBezTo>
                  <a:cubicBezTo>
                    <a:pt x="47875" y="100673"/>
                    <a:pt x="48133" y="100811"/>
                    <a:pt x="48333" y="100994"/>
                  </a:cubicBezTo>
                  <a:lnTo>
                    <a:pt x="48380" y="99020"/>
                  </a:lnTo>
                  <a:cubicBezTo>
                    <a:pt x="48133" y="98699"/>
                    <a:pt x="47793" y="98561"/>
                    <a:pt x="47429" y="98561"/>
                  </a:cubicBezTo>
                  <a:cubicBezTo>
                    <a:pt x="45985" y="98561"/>
                    <a:pt x="45692" y="101315"/>
                    <a:pt x="45692" y="106319"/>
                  </a:cubicBezTo>
                  <a:cubicBezTo>
                    <a:pt x="45692" y="110680"/>
                    <a:pt x="45938" y="114445"/>
                    <a:pt x="47265" y="114445"/>
                  </a:cubicBezTo>
                  <a:cubicBezTo>
                    <a:pt x="47711" y="114445"/>
                    <a:pt x="48051" y="114261"/>
                    <a:pt x="48380" y="113940"/>
                  </a:cubicBezTo>
                  <a:lnTo>
                    <a:pt x="48298" y="111828"/>
                  </a:lnTo>
                  <a:cubicBezTo>
                    <a:pt x="48133" y="112012"/>
                    <a:pt x="47875" y="112149"/>
                    <a:pt x="47676" y="112149"/>
                  </a:cubicBezTo>
                  <a:close/>
                  <a:moveTo>
                    <a:pt x="52629" y="98699"/>
                  </a:moveTo>
                  <a:lnTo>
                    <a:pt x="51889" y="98699"/>
                  </a:lnTo>
                  <a:lnTo>
                    <a:pt x="50985" y="104208"/>
                  </a:lnTo>
                  <a:lnTo>
                    <a:pt x="50070" y="98699"/>
                  </a:lnTo>
                  <a:lnTo>
                    <a:pt x="49284" y="98699"/>
                  </a:lnTo>
                  <a:lnTo>
                    <a:pt x="50610" y="106182"/>
                  </a:lnTo>
                  <a:lnTo>
                    <a:pt x="49201" y="114261"/>
                  </a:lnTo>
                  <a:lnTo>
                    <a:pt x="49953" y="114261"/>
                  </a:lnTo>
                  <a:lnTo>
                    <a:pt x="50985" y="108293"/>
                  </a:lnTo>
                  <a:lnTo>
                    <a:pt x="52018" y="114261"/>
                  </a:lnTo>
                  <a:lnTo>
                    <a:pt x="52793" y="114261"/>
                  </a:lnTo>
                  <a:lnTo>
                    <a:pt x="51396" y="106182"/>
                  </a:lnTo>
                  <a:lnTo>
                    <a:pt x="52629" y="98699"/>
                  </a:lnTo>
                  <a:close/>
                  <a:moveTo>
                    <a:pt x="53579" y="114261"/>
                  </a:moveTo>
                  <a:lnTo>
                    <a:pt x="54284" y="114261"/>
                  </a:lnTo>
                  <a:lnTo>
                    <a:pt x="54284" y="98699"/>
                  </a:lnTo>
                  <a:lnTo>
                    <a:pt x="53579" y="98699"/>
                  </a:lnTo>
                  <a:lnTo>
                    <a:pt x="53579" y="114261"/>
                  </a:lnTo>
                  <a:close/>
                  <a:moveTo>
                    <a:pt x="53920" y="92547"/>
                  </a:moveTo>
                  <a:cubicBezTo>
                    <a:pt x="53591" y="92547"/>
                    <a:pt x="53497" y="93052"/>
                    <a:pt x="53497" y="94338"/>
                  </a:cubicBezTo>
                  <a:cubicBezTo>
                    <a:pt x="53497" y="95623"/>
                    <a:pt x="53591" y="96128"/>
                    <a:pt x="53920" y="96128"/>
                  </a:cubicBezTo>
                  <a:cubicBezTo>
                    <a:pt x="54260" y="96128"/>
                    <a:pt x="54330" y="95623"/>
                    <a:pt x="54330" y="94338"/>
                  </a:cubicBezTo>
                  <a:cubicBezTo>
                    <a:pt x="54330" y="93052"/>
                    <a:pt x="54260" y="92547"/>
                    <a:pt x="53920" y="92547"/>
                  </a:cubicBezTo>
                  <a:close/>
                  <a:moveTo>
                    <a:pt x="58744" y="106503"/>
                  </a:moveTo>
                  <a:cubicBezTo>
                    <a:pt x="58744" y="112195"/>
                    <a:pt x="58309" y="114445"/>
                    <a:pt x="57018" y="114445"/>
                  </a:cubicBezTo>
                  <a:cubicBezTo>
                    <a:pt x="55739" y="114445"/>
                    <a:pt x="55281" y="112333"/>
                    <a:pt x="55281" y="106503"/>
                  </a:cubicBezTo>
                  <a:cubicBezTo>
                    <a:pt x="55281" y="100673"/>
                    <a:pt x="55727" y="98561"/>
                    <a:pt x="57018" y="98561"/>
                  </a:cubicBezTo>
                  <a:cubicBezTo>
                    <a:pt x="58298" y="98561"/>
                    <a:pt x="58744" y="100856"/>
                    <a:pt x="58744" y="106503"/>
                  </a:cubicBezTo>
                  <a:close/>
                  <a:moveTo>
                    <a:pt x="58051" y="106503"/>
                  </a:moveTo>
                  <a:cubicBezTo>
                    <a:pt x="58051" y="102142"/>
                    <a:pt x="57793" y="100673"/>
                    <a:pt x="56971" y="100673"/>
                  </a:cubicBezTo>
                  <a:cubicBezTo>
                    <a:pt x="56150" y="100673"/>
                    <a:pt x="55903" y="101820"/>
                    <a:pt x="55903" y="106503"/>
                  </a:cubicBezTo>
                  <a:cubicBezTo>
                    <a:pt x="55903" y="111231"/>
                    <a:pt x="56150" y="112333"/>
                    <a:pt x="56971" y="112333"/>
                  </a:cubicBezTo>
                  <a:cubicBezTo>
                    <a:pt x="57793" y="112149"/>
                    <a:pt x="58051" y="110910"/>
                    <a:pt x="58051" y="106503"/>
                  </a:cubicBezTo>
                  <a:close/>
                  <a:moveTo>
                    <a:pt x="63791" y="98561"/>
                  </a:moveTo>
                  <a:cubicBezTo>
                    <a:pt x="63298" y="98561"/>
                    <a:pt x="62793" y="99020"/>
                    <a:pt x="62429" y="99709"/>
                  </a:cubicBezTo>
                  <a:cubicBezTo>
                    <a:pt x="62218" y="99020"/>
                    <a:pt x="61889" y="98561"/>
                    <a:pt x="61431" y="98561"/>
                  </a:cubicBezTo>
                  <a:cubicBezTo>
                    <a:pt x="60856" y="98561"/>
                    <a:pt x="60234" y="99020"/>
                    <a:pt x="59776" y="99846"/>
                  </a:cubicBezTo>
                  <a:cubicBezTo>
                    <a:pt x="59776" y="100811"/>
                    <a:pt x="59741" y="101637"/>
                    <a:pt x="59741" y="102601"/>
                  </a:cubicBezTo>
                  <a:lnTo>
                    <a:pt x="59741" y="114261"/>
                  </a:lnTo>
                  <a:lnTo>
                    <a:pt x="60399" y="114261"/>
                  </a:lnTo>
                  <a:lnTo>
                    <a:pt x="60399" y="103565"/>
                  </a:lnTo>
                  <a:cubicBezTo>
                    <a:pt x="60399" y="102922"/>
                    <a:pt x="60399" y="101958"/>
                    <a:pt x="60399" y="101315"/>
                  </a:cubicBezTo>
                  <a:cubicBezTo>
                    <a:pt x="60610" y="100994"/>
                    <a:pt x="60938" y="100673"/>
                    <a:pt x="61185" y="100673"/>
                  </a:cubicBezTo>
                  <a:cubicBezTo>
                    <a:pt x="61936" y="100673"/>
                    <a:pt x="62100" y="101958"/>
                    <a:pt x="62100" y="104529"/>
                  </a:cubicBezTo>
                  <a:lnTo>
                    <a:pt x="62100" y="114261"/>
                  </a:lnTo>
                  <a:lnTo>
                    <a:pt x="62758" y="114261"/>
                  </a:lnTo>
                  <a:lnTo>
                    <a:pt x="62758" y="104208"/>
                  </a:lnTo>
                  <a:cubicBezTo>
                    <a:pt x="62758" y="103244"/>
                    <a:pt x="62758" y="102463"/>
                    <a:pt x="62676" y="101637"/>
                  </a:cubicBezTo>
                  <a:cubicBezTo>
                    <a:pt x="62969" y="100994"/>
                    <a:pt x="63333" y="100811"/>
                    <a:pt x="63544" y="100811"/>
                  </a:cubicBezTo>
                  <a:cubicBezTo>
                    <a:pt x="64284" y="100811"/>
                    <a:pt x="64448" y="102096"/>
                    <a:pt x="64448" y="104713"/>
                  </a:cubicBezTo>
                  <a:lnTo>
                    <a:pt x="64448" y="114445"/>
                  </a:lnTo>
                  <a:lnTo>
                    <a:pt x="65117" y="114445"/>
                  </a:lnTo>
                  <a:lnTo>
                    <a:pt x="65117" y="104391"/>
                  </a:lnTo>
                  <a:cubicBezTo>
                    <a:pt x="65152" y="101132"/>
                    <a:pt x="64988" y="98561"/>
                    <a:pt x="63791" y="98561"/>
                  </a:cubicBezTo>
                  <a:close/>
                  <a:moveTo>
                    <a:pt x="70117" y="112149"/>
                  </a:moveTo>
                  <a:cubicBezTo>
                    <a:pt x="68920" y="112149"/>
                    <a:pt x="68873" y="110221"/>
                    <a:pt x="68873" y="106319"/>
                  </a:cubicBezTo>
                  <a:cubicBezTo>
                    <a:pt x="68873" y="102096"/>
                    <a:pt x="69002" y="100673"/>
                    <a:pt x="70117" y="100673"/>
                  </a:cubicBezTo>
                  <a:cubicBezTo>
                    <a:pt x="70316" y="100673"/>
                    <a:pt x="70563" y="100811"/>
                    <a:pt x="70774" y="100994"/>
                  </a:cubicBezTo>
                  <a:lnTo>
                    <a:pt x="70821" y="99020"/>
                  </a:lnTo>
                  <a:cubicBezTo>
                    <a:pt x="70563" y="98699"/>
                    <a:pt x="70234" y="98561"/>
                    <a:pt x="69870" y="98561"/>
                  </a:cubicBezTo>
                  <a:cubicBezTo>
                    <a:pt x="68415" y="98561"/>
                    <a:pt x="68133" y="101315"/>
                    <a:pt x="68133" y="106319"/>
                  </a:cubicBezTo>
                  <a:cubicBezTo>
                    <a:pt x="68133" y="110680"/>
                    <a:pt x="68380" y="114445"/>
                    <a:pt x="69694" y="114445"/>
                  </a:cubicBezTo>
                  <a:cubicBezTo>
                    <a:pt x="70152" y="114445"/>
                    <a:pt x="70481" y="114261"/>
                    <a:pt x="70821" y="113940"/>
                  </a:cubicBezTo>
                  <a:lnTo>
                    <a:pt x="70727" y="111828"/>
                  </a:lnTo>
                  <a:cubicBezTo>
                    <a:pt x="70563" y="112012"/>
                    <a:pt x="70316" y="112149"/>
                    <a:pt x="70117" y="112149"/>
                  </a:cubicBezTo>
                  <a:close/>
                  <a:moveTo>
                    <a:pt x="74988" y="106503"/>
                  </a:moveTo>
                  <a:cubicBezTo>
                    <a:pt x="74988" y="112195"/>
                    <a:pt x="74530" y="114445"/>
                    <a:pt x="73251" y="114445"/>
                  </a:cubicBezTo>
                  <a:cubicBezTo>
                    <a:pt x="71971" y="114445"/>
                    <a:pt x="71514" y="112333"/>
                    <a:pt x="71514" y="106503"/>
                  </a:cubicBezTo>
                  <a:cubicBezTo>
                    <a:pt x="71514" y="100673"/>
                    <a:pt x="71971" y="98561"/>
                    <a:pt x="73251" y="98561"/>
                  </a:cubicBezTo>
                  <a:cubicBezTo>
                    <a:pt x="74530" y="98561"/>
                    <a:pt x="74988" y="100856"/>
                    <a:pt x="74988" y="106503"/>
                  </a:cubicBezTo>
                  <a:close/>
                  <a:moveTo>
                    <a:pt x="74330" y="106503"/>
                  </a:moveTo>
                  <a:cubicBezTo>
                    <a:pt x="74330" y="102142"/>
                    <a:pt x="74084" y="100673"/>
                    <a:pt x="73251" y="100673"/>
                  </a:cubicBezTo>
                  <a:cubicBezTo>
                    <a:pt x="72429" y="100673"/>
                    <a:pt x="72183" y="101820"/>
                    <a:pt x="72183" y="106503"/>
                  </a:cubicBezTo>
                  <a:cubicBezTo>
                    <a:pt x="72183" y="111231"/>
                    <a:pt x="72429" y="112333"/>
                    <a:pt x="73251" y="112333"/>
                  </a:cubicBezTo>
                  <a:cubicBezTo>
                    <a:pt x="74084" y="112149"/>
                    <a:pt x="74330" y="110910"/>
                    <a:pt x="74330" y="106503"/>
                  </a:cubicBezTo>
                  <a:close/>
                  <a:moveTo>
                    <a:pt x="80035" y="98561"/>
                  </a:moveTo>
                  <a:cubicBezTo>
                    <a:pt x="79530" y="98561"/>
                    <a:pt x="79037" y="99020"/>
                    <a:pt x="78661" y="99709"/>
                  </a:cubicBezTo>
                  <a:cubicBezTo>
                    <a:pt x="78462" y="99020"/>
                    <a:pt x="78133" y="98561"/>
                    <a:pt x="77676" y="98561"/>
                  </a:cubicBezTo>
                  <a:cubicBezTo>
                    <a:pt x="77100" y="98561"/>
                    <a:pt x="76478" y="99020"/>
                    <a:pt x="76021" y="99846"/>
                  </a:cubicBezTo>
                  <a:cubicBezTo>
                    <a:pt x="76021" y="100811"/>
                    <a:pt x="75985" y="101637"/>
                    <a:pt x="75985" y="102601"/>
                  </a:cubicBezTo>
                  <a:lnTo>
                    <a:pt x="75985" y="114261"/>
                  </a:lnTo>
                  <a:lnTo>
                    <a:pt x="76643" y="114261"/>
                  </a:lnTo>
                  <a:lnTo>
                    <a:pt x="76643" y="103565"/>
                  </a:lnTo>
                  <a:cubicBezTo>
                    <a:pt x="76643" y="102922"/>
                    <a:pt x="76643" y="101958"/>
                    <a:pt x="76643" y="101315"/>
                  </a:cubicBezTo>
                  <a:cubicBezTo>
                    <a:pt x="76854" y="100994"/>
                    <a:pt x="77183" y="100673"/>
                    <a:pt x="77429" y="100673"/>
                  </a:cubicBezTo>
                  <a:cubicBezTo>
                    <a:pt x="78169" y="100673"/>
                    <a:pt x="78333" y="101958"/>
                    <a:pt x="78333" y="104529"/>
                  </a:cubicBezTo>
                  <a:lnTo>
                    <a:pt x="78333" y="114261"/>
                  </a:lnTo>
                  <a:lnTo>
                    <a:pt x="79002" y="114261"/>
                  </a:lnTo>
                  <a:lnTo>
                    <a:pt x="79002" y="104208"/>
                  </a:lnTo>
                  <a:cubicBezTo>
                    <a:pt x="79002" y="103244"/>
                    <a:pt x="79002" y="102463"/>
                    <a:pt x="78920" y="101637"/>
                  </a:cubicBezTo>
                  <a:cubicBezTo>
                    <a:pt x="79201" y="100994"/>
                    <a:pt x="79577" y="100811"/>
                    <a:pt x="79788" y="100811"/>
                  </a:cubicBezTo>
                  <a:cubicBezTo>
                    <a:pt x="80528" y="100811"/>
                    <a:pt x="80692" y="102096"/>
                    <a:pt x="80692" y="104713"/>
                  </a:cubicBezTo>
                  <a:lnTo>
                    <a:pt x="80692" y="114445"/>
                  </a:lnTo>
                  <a:lnTo>
                    <a:pt x="81349" y="114445"/>
                  </a:lnTo>
                  <a:lnTo>
                    <a:pt x="81349" y="104391"/>
                  </a:lnTo>
                  <a:cubicBezTo>
                    <a:pt x="81431" y="101132"/>
                    <a:pt x="81267" y="98561"/>
                    <a:pt x="80035" y="98561"/>
                  </a:cubicBezTo>
                  <a:close/>
                  <a:moveTo>
                    <a:pt x="85938" y="106503"/>
                  </a:moveTo>
                  <a:cubicBezTo>
                    <a:pt x="85938" y="112471"/>
                    <a:pt x="85446" y="114445"/>
                    <a:pt x="84248" y="114445"/>
                  </a:cubicBezTo>
                  <a:cubicBezTo>
                    <a:pt x="83920" y="114445"/>
                    <a:pt x="83579" y="114261"/>
                    <a:pt x="83251" y="113940"/>
                  </a:cubicBezTo>
                  <a:lnTo>
                    <a:pt x="83251" y="119954"/>
                  </a:lnTo>
                  <a:lnTo>
                    <a:pt x="82593" y="119954"/>
                  </a:lnTo>
                  <a:lnTo>
                    <a:pt x="82593" y="102601"/>
                  </a:lnTo>
                  <a:cubicBezTo>
                    <a:pt x="82593" y="101637"/>
                    <a:pt x="82593" y="100811"/>
                    <a:pt x="82629" y="99846"/>
                  </a:cubicBezTo>
                  <a:cubicBezTo>
                    <a:pt x="83086" y="98882"/>
                    <a:pt x="83626" y="98561"/>
                    <a:pt x="84166" y="98561"/>
                  </a:cubicBezTo>
                  <a:cubicBezTo>
                    <a:pt x="85399" y="98561"/>
                    <a:pt x="85938" y="100351"/>
                    <a:pt x="85938" y="106503"/>
                  </a:cubicBezTo>
                  <a:close/>
                  <a:moveTo>
                    <a:pt x="85234" y="106503"/>
                  </a:moveTo>
                  <a:cubicBezTo>
                    <a:pt x="85234" y="102922"/>
                    <a:pt x="85070" y="100673"/>
                    <a:pt x="84119" y="100673"/>
                  </a:cubicBezTo>
                  <a:cubicBezTo>
                    <a:pt x="83838" y="100673"/>
                    <a:pt x="83497" y="100811"/>
                    <a:pt x="83298" y="101315"/>
                  </a:cubicBezTo>
                  <a:cubicBezTo>
                    <a:pt x="83298" y="101958"/>
                    <a:pt x="83298" y="102922"/>
                    <a:pt x="83298" y="103565"/>
                  </a:cubicBezTo>
                  <a:lnTo>
                    <a:pt x="83298" y="111828"/>
                  </a:lnTo>
                  <a:cubicBezTo>
                    <a:pt x="83497" y="112149"/>
                    <a:pt x="83838" y="112333"/>
                    <a:pt x="84084" y="112333"/>
                  </a:cubicBezTo>
                  <a:cubicBezTo>
                    <a:pt x="85117" y="112333"/>
                    <a:pt x="85234" y="110221"/>
                    <a:pt x="85234" y="106503"/>
                  </a:cubicBezTo>
                  <a:close/>
                  <a:moveTo>
                    <a:pt x="89953" y="103244"/>
                  </a:moveTo>
                  <a:lnTo>
                    <a:pt x="89953" y="110359"/>
                  </a:lnTo>
                  <a:cubicBezTo>
                    <a:pt x="89953" y="111369"/>
                    <a:pt x="89953" y="112149"/>
                    <a:pt x="89906" y="113114"/>
                  </a:cubicBezTo>
                  <a:cubicBezTo>
                    <a:pt x="89448" y="114123"/>
                    <a:pt x="88873" y="114445"/>
                    <a:pt x="88215" y="114445"/>
                  </a:cubicBezTo>
                  <a:cubicBezTo>
                    <a:pt x="87136" y="114445"/>
                    <a:pt x="86678" y="112976"/>
                    <a:pt x="86678" y="109716"/>
                  </a:cubicBezTo>
                  <a:cubicBezTo>
                    <a:pt x="86678" y="106962"/>
                    <a:pt x="86971" y="105355"/>
                    <a:pt x="87723" y="104850"/>
                  </a:cubicBezTo>
                  <a:cubicBezTo>
                    <a:pt x="88169" y="104529"/>
                    <a:pt x="88708" y="104529"/>
                    <a:pt x="89284" y="104391"/>
                  </a:cubicBezTo>
                  <a:lnTo>
                    <a:pt x="89284" y="104070"/>
                  </a:lnTo>
                  <a:cubicBezTo>
                    <a:pt x="89284" y="101637"/>
                    <a:pt x="89037" y="100673"/>
                    <a:pt x="88333" y="100673"/>
                  </a:cubicBezTo>
                  <a:cubicBezTo>
                    <a:pt x="87887" y="100673"/>
                    <a:pt x="87382" y="100811"/>
                    <a:pt x="86971" y="101132"/>
                  </a:cubicBezTo>
                  <a:lnTo>
                    <a:pt x="86936" y="99204"/>
                  </a:lnTo>
                  <a:cubicBezTo>
                    <a:pt x="87382" y="98882"/>
                    <a:pt x="87840" y="98699"/>
                    <a:pt x="88415" y="98699"/>
                  </a:cubicBezTo>
                  <a:cubicBezTo>
                    <a:pt x="89284" y="98561"/>
                    <a:pt x="89953" y="99387"/>
                    <a:pt x="89953" y="103244"/>
                  </a:cubicBezTo>
                  <a:close/>
                  <a:moveTo>
                    <a:pt x="89284" y="106319"/>
                  </a:moveTo>
                  <a:cubicBezTo>
                    <a:pt x="88873" y="106319"/>
                    <a:pt x="88333" y="106503"/>
                    <a:pt x="87969" y="106641"/>
                  </a:cubicBezTo>
                  <a:cubicBezTo>
                    <a:pt x="87546" y="106962"/>
                    <a:pt x="87347" y="107605"/>
                    <a:pt x="87347" y="109579"/>
                  </a:cubicBezTo>
                  <a:cubicBezTo>
                    <a:pt x="87347" y="111690"/>
                    <a:pt x="87629" y="112333"/>
                    <a:pt x="88298" y="112333"/>
                  </a:cubicBezTo>
                  <a:cubicBezTo>
                    <a:pt x="88579" y="112333"/>
                    <a:pt x="88955" y="112149"/>
                    <a:pt x="89248" y="111690"/>
                  </a:cubicBezTo>
                  <a:cubicBezTo>
                    <a:pt x="89248" y="111048"/>
                    <a:pt x="89248" y="110038"/>
                    <a:pt x="89248" y="109395"/>
                  </a:cubicBezTo>
                  <a:lnTo>
                    <a:pt x="89248" y="106319"/>
                  </a:lnTo>
                  <a:lnTo>
                    <a:pt x="89284" y="106319"/>
                  </a:lnTo>
                  <a:close/>
                  <a:moveTo>
                    <a:pt x="92887" y="98561"/>
                  </a:moveTo>
                  <a:cubicBezTo>
                    <a:pt x="92136" y="98561"/>
                    <a:pt x="91561" y="99020"/>
                    <a:pt x="91103" y="99846"/>
                  </a:cubicBezTo>
                  <a:cubicBezTo>
                    <a:pt x="91103" y="100811"/>
                    <a:pt x="91068" y="101637"/>
                    <a:pt x="91068" y="102601"/>
                  </a:cubicBezTo>
                  <a:lnTo>
                    <a:pt x="91068" y="114261"/>
                  </a:lnTo>
                  <a:lnTo>
                    <a:pt x="91725" y="114261"/>
                  </a:lnTo>
                  <a:lnTo>
                    <a:pt x="91725" y="103565"/>
                  </a:lnTo>
                  <a:cubicBezTo>
                    <a:pt x="91725" y="102922"/>
                    <a:pt x="91725" y="101958"/>
                    <a:pt x="91725" y="101315"/>
                  </a:cubicBezTo>
                  <a:cubicBezTo>
                    <a:pt x="91936" y="100994"/>
                    <a:pt x="92347" y="100673"/>
                    <a:pt x="92629" y="100673"/>
                  </a:cubicBezTo>
                  <a:cubicBezTo>
                    <a:pt x="93544" y="100673"/>
                    <a:pt x="93673" y="101775"/>
                    <a:pt x="93673" y="104529"/>
                  </a:cubicBezTo>
                  <a:lnTo>
                    <a:pt x="93673" y="114123"/>
                  </a:lnTo>
                  <a:lnTo>
                    <a:pt x="94330" y="114123"/>
                  </a:lnTo>
                  <a:lnTo>
                    <a:pt x="94330" y="104070"/>
                  </a:lnTo>
                  <a:cubicBezTo>
                    <a:pt x="94366" y="100994"/>
                    <a:pt x="94248" y="98561"/>
                    <a:pt x="92887" y="98561"/>
                  </a:cubicBezTo>
                  <a:close/>
                  <a:moveTo>
                    <a:pt x="96936" y="109716"/>
                  </a:moveTo>
                  <a:lnTo>
                    <a:pt x="95739" y="98699"/>
                  </a:lnTo>
                  <a:lnTo>
                    <a:pt x="94988" y="98699"/>
                  </a:lnTo>
                  <a:lnTo>
                    <a:pt x="96596" y="113114"/>
                  </a:lnTo>
                  <a:lnTo>
                    <a:pt x="95985" y="119954"/>
                  </a:lnTo>
                  <a:lnTo>
                    <a:pt x="96690" y="119954"/>
                  </a:lnTo>
                  <a:lnTo>
                    <a:pt x="98544" y="98699"/>
                  </a:lnTo>
                  <a:lnTo>
                    <a:pt x="97840" y="98699"/>
                  </a:lnTo>
                  <a:lnTo>
                    <a:pt x="96936" y="109716"/>
                  </a:lnTo>
                  <a:close/>
                  <a:moveTo>
                    <a:pt x="119988" y="72807"/>
                  </a:moveTo>
                  <a:cubicBezTo>
                    <a:pt x="119988" y="73634"/>
                    <a:pt x="119953" y="74276"/>
                    <a:pt x="119870" y="74919"/>
                  </a:cubicBezTo>
                  <a:cubicBezTo>
                    <a:pt x="119788" y="75562"/>
                    <a:pt x="119706" y="76067"/>
                    <a:pt x="119577" y="76526"/>
                  </a:cubicBezTo>
                  <a:cubicBezTo>
                    <a:pt x="119448" y="77031"/>
                    <a:pt x="119330" y="77352"/>
                    <a:pt x="119166" y="77674"/>
                  </a:cubicBezTo>
                  <a:cubicBezTo>
                    <a:pt x="119002" y="77995"/>
                    <a:pt x="118838" y="77995"/>
                    <a:pt x="118673" y="77995"/>
                  </a:cubicBezTo>
                  <a:cubicBezTo>
                    <a:pt x="118462" y="77995"/>
                    <a:pt x="118298" y="77811"/>
                    <a:pt x="118133" y="77674"/>
                  </a:cubicBezTo>
                  <a:cubicBezTo>
                    <a:pt x="117969" y="77352"/>
                    <a:pt x="117840" y="77031"/>
                    <a:pt x="117723" y="76526"/>
                  </a:cubicBezTo>
                  <a:cubicBezTo>
                    <a:pt x="117593" y="76067"/>
                    <a:pt x="117511" y="75562"/>
                    <a:pt x="117429" y="74919"/>
                  </a:cubicBezTo>
                  <a:cubicBezTo>
                    <a:pt x="117347" y="74276"/>
                    <a:pt x="117347" y="73634"/>
                    <a:pt x="117347" y="72807"/>
                  </a:cubicBezTo>
                  <a:cubicBezTo>
                    <a:pt x="117347" y="71981"/>
                    <a:pt x="117382" y="71338"/>
                    <a:pt x="117464" y="70696"/>
                  </a:cubicBezTo>
                  <a:cubicBezTo>
                    <a:pt x="117558" y="70053"/>
                    <a:pt x="117640" y="69594"/>
                    <a:pt x="117758" y="69089"/>
                  </a:cubicBezTo>
                  <a:cubicBezTo>
                    <a:pt x="117887" y="68630"/>
                    <a:pt x="118004" y="68263"/>
                    <a:pt x="118169" y="67941"/>
                  </a:cubicBezTo>
                  <a:cubicBezTo>
                    <a:pt x="118333" y="67620"/>
                    <a:pt x="118509" y="67620"/>
                    <a:pt x="118673" y="67620"/>
                  </a:cubicBezTo>
                  <a:cubicBezTo>
                    <a:pt x="118838" y="67620"/>
                    <a:pt x="119002" y="67804"/>
                    <a:pt x="119166" y="67941"/>
                  </a:cubicBezTo>
                  <a:cubicBezTo>
                    <a:pt x="119330" y="68263"/>
                    <a:pt x="119448" y="68584"/>
                    <a:pt x="119577" y="69089"/>
                  </a:cubicBezTo>
                  <a:cubicBezTo>
                    <a:pt x="119706" y="69548"/>
                    <a:pt x="119788" y="70053"/>
                    <a:pt x="119870" y="70696"/>
                  </a:cubicBezTo>
                  <a:cubicBezTo>
                    <a:pt x="119988" y="71338"/>
                    <a:pt x="119988" y="72165"/>
                    <a:pt x="119988" y="72807"/>
                  </a:cubicBezTo>
                  <a:close/>
                  <a:moveTo>
                    <a:pt x="119741" y="72807"/>
                  </a:moveTo>
                  <a:cubicBezTo>
                    <a:pt x="119741" y="72165"/>
                    <a:pt x="119706" y="71522"/>
                    <a:pt x="119659" y="71017"/>
                  </a:cubicBezTo>
                  <a:cubicBezTo>
                    <a:pt x="119624" y="70558"/>
                    <a:pt x="119542" y="70053"/>
                    <a:pt x="119448" y="69732"/>
                  </a:cubicBezTo>
                  <a:cubicBezTo>
                    <a:pt x="119366" y="69410"/>
                    <a:pt x="119248" y="69089"/>
                    <a:pt x="119119" y="68905"/>
                  </a:cubicBezTo>
                  <a:cubicBezTo>
                    <a:pt x="119002" y="68768"/>
                    <a:pt x="118873" y="68584"/>
                    <a:pt x="118708" y="68584"/>
                  </a:cubicBezTo>
                  <a:cubicBezTo>
                    <a:pt x="118544" y="68584"/>
                    <a:pt x="118427" y="68768"/>
                    <a:pt x="118298" y="68905"/>
                  </a:cubicBezTo>
                  <a:cubicBezTo>
                    <a:pt x="118180" y="69089"/>
                    <a:pt x="118051" y="69410"/>
                    <a:pt x="117969" y="69732"/>
                  </a:cubicBezTo>
                  <a:cubicBezTo>
                    <a:pt x="117887" y="70053"/>
                    <a:pt x="117805" y="70558"/>
                    <a:pt x="117758" y="71017"/>
                  </a:cubicBezTo>
                  <a:cubicBezTo>
                    <a:pt x="117723" y="71522"/>
                    <a:pt x="117676" y="72165"/>
                    <a:pt x="117676" y="72807"/>
                  </a:cubicBezTo>
                  <a:cubicBezTo>
                    <a:pt x="117676" y="73450"/>
                    <a:pt x="117723" y="73955"/>
                    <a:pt x="117758" y="74414"/>
                  </a:cubicBezTo>
                  <a:cubicBezTo>
                    <a:pt x="117805" y="74919"/>
                    <a:pt x="117887" y="75378"/>
                    <a:pt x="117969" y="75700"/>
                  </a:cubicBezTo>
                  <a:cubicBezTo>
                    <a:pt x="118051" y="76067"/>
                    <a:pt x="118169" y="76388"/>
                    <a:pt x="118298" y="76710"/>
                  </a:cubicBezTo>
                  <a:cubicBezTo>
                    <a:pt x="118415" y="76847"/>
                    <a:pt x="118591" y="77031"/>
                    <a:pt x="118708" y="77031"/>
                  </a:cubicBezTo>
                  <a:cubicBezTo>
                    <a:pt x="118838" y="77031"/>
                    <a:pt x="119002" y="76893"/>
                    <a:pt x="119119" y="76710"/>
                  </a:cubicBezTo>
                  <a:cubicBezTo>
                    <a:pt x="119248" y="76572"/>
                    <a:pt x="119366" y="76205"/>
                    <a:pt x="119448" y="75883"/>
                  </a:cubicBezTo>
                  <a:cubicBezTo>
                    <a:pt x="119542" y="75562"/>
                    <a:pt x="119624" y="75057"/>
                    <a:pt x="119659" y="74598"/>
                  </a:cubicBezTo>
                  <a:cubicBezTo>
                    <a:pt x="119706" y="74093"/>
                    <a:pt x="119741" y="73450"/>
                    <a:pt x="119741" y="72807"/>
                  </a:cubicBezTo>
                  <a:close/>
                  <a:moveTo>
                    <a:pt x="118920" y="73312"/>
                  </a:moveTo>
                  <a:lnTo>
                    <a:pt x="119330" y="75883"/>
                  </a:lnTo>
                  <a:lnTo>
                    <a:pt x="119037" y="75883"/>
                  </a:lnTo>
                  <a:lnTo>
                    <a:pt x="118673" y="73450"/>
                  </a:lnTo>
                  <a:lnTo>
                    <a:pt x="118415" y="73450"/>
                  </a:lnTo>
                  <a:lnTo>
                    <a:pt x="118415" y="75883"/>
                  </a:lnTo>
                  <a:lnTo>
                    <a:pt x="118169" y="75883"/>
                  </a:lnTo>
                  <a:lnTo>
                    <a:pt x="118169" y="70053"/>
                  </a:lnTo>
                  <a:lnTo>
                    <a:pt x="118755" y="70053"/>
                  </a:lnTo>
                  <a:cubicBezTo>
                    <a:pt x="118920" y="70053"/>
                    <a:pt x="119084" y="70237"/>
                    <a:pt x="119166" y="70374"/>
                  </a:cubicBezTo>
                  <a:cubicBezTo>
                    <a:pt x="119248" y="70696"/>
                    <a:pt x="119284" y="71017"/>
                    <a:pt x="119284" y="71660"/>
                  </a:cubicBezTo>
                  <a:cubicBezTo>
                    <a:pt x="119284" y="72165"/>
                    <a:pt x="119248" y="72624"/>
                    <a:pt x="119166" y="72807"/>
                  </a:cubicBezTo>
                  <a:cubicBezTo>
                    <a:pt x="119119" y="73129"/>
                    <a:pt x="119037" y="73312"/>
                    <a:pt x="118920" y="73312"/>
                  </a:cubicBezTo>
                  <a:close/>
                  <a:moveTo>
                    <a:pt x="118838" y="72486"/>
                  </a:moveTo>
                  <a:cubicBezTo>
                    <a:pt x="118873" y="72486"/>
                    <a:pt x="118920" y="72486"/>
                    <a:pt x="118955" y="72302"/>
                  </a:cubicBezTo>
                  <a:cubicBezTo>
                    <a:pt x="119002" y="72302"/>
                    <a:pt x="119002" y="72165"/>
                    <a:pt x="119037" y="71981"/>
                  </a:cubicBezTo>
                  <a:cubicBezTo>
                    <a:pt x="119037" y="71843"/>
                    <a:pt x="119084" y="71660"/>
                    <a:pt x="119084" y="71522"/>
                  </a:cubicBezTo>
                  <a:cubicBezTo>
                    <a:pt x="119084" y="71338"/>
                    <a:pt x="119084" y="71201"/>
                    <a:pt x="119037" y="71017"/>
                  </a:cubicBezTo>
                  <a:cubicBezTo>
                    <a:pt x="119037" y="70879"/>
                    <a:pt x="119002" y="70879"/>
                    <a:pt x="118955" y="70879"/>
                  </a:cubicBezTo>
                  <a:cubicBezTo>
                    <a:pt x="118920" y="70879"/>
                    <a:pt x="118884" y="70696"/>
                    <a:pt x="118838" y="70696"/>
                  </a:cubicBezTo>
                  <a:cubicBezTo>
                    <a:pt x="118802" y="70696"/>
                    <a:pt x="118755" y="70696"/>
                    <a:pt x="118708" y="70696"/>
                  </a:cubicBezTo>
                  <a:lnTo>
                    <a:pt x="118415" y="70696"/>
                  </a:lnTo>
                  <a:lnTo>
                    <a:pt x="118415" y="72302"/>
                  </a:lnTo>
                  <a:lnTo>
                    <a:pt x="118708" y="72302"/>
                  </a:lnTo>
                  <a:cubicBezTo>
                    <a:pt x="118755" y="72624"/>
                    <a:pt x="118791" y="72486"/>
                    <a:pt x="118838" y="72486"/>
                  </a:cubicBezTo>
                  <a:close/>
                </a:path>
              </a:pathLst>
            </a:custGeom>
            <a:solidFill>
              <a:schemeClr val="lt1">
                <a:alpha val="7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Shape 839"/>
            <p:cNvSpPr/>
            <p:nvPr/>
          </p:nvSpPr>
          <p:spPr>
            <a:xfrm>
              <a:off x="1930" y="2022"/>
              <a:ext cx="300" cy="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603" y="0"/>
                  </a:moveTo>
                  <a:cubicBezTo>
                    <a:pt x="66059" y="46639"/>
                    <a:pt x="15841" y="58663"/>
                    <a:pt x="237" y="61700"/>
                  </a:cubicBezTo>
                  <a:cubicBezTo>
                    <a:pt x="237" y="62914"/>
                    <a:pt x="0" y="64251"/>
                    <a:pt x="0" y="65465"/>
                  </a:cubicBezTo>
                  <a:cubicBezTo>
                    <a:pt x="17821" y="77489"/>
                    <a:pt x="62732" y="104939"/>
                    <a:pt x="119920" y="119878"/>
                  </a:cubicBezTo>
                  <a:lnTo>
                    <a:pt x="119920" y="0"/>
                  </a:lnTo>
                  <a:lnTo>
                    <a:pt x="119603" y="0"/>
                  </a:lnTo>
                </a:path>
              </a:pathLst>
            </a:custGeom>
            <a:solidFill>
              <a:schemeClr val="lt1">
                <a:alpha val="7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Shape 840"/>
            <p:cNvSpPr/>
            <p:nvPr/>
          </p:nvSpPr>
          <p:spPr>
            <a:xfrm>
              <a:off x="1922" y="1739"/>
              <a:ext cx="300" cy="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22" y="81420"/>
                  </a:moveTo>
                  <a:lnTo>
                    <a:pt x="119922" y="0"/>
                  </a:lnTo>
                  <a:lnTo>
                    <a:pt x="0" y="117575"/>
                  </a:lnTo>
                  <a:cubicBezTo>
                    <a:pt x="544" y="118383"/>
                    <a:pt x="855" y="119191"/>
                    <a:pt x="1088" y="119926"/>
                  </a:cubicBezTo>
                  <a:cubicBezTo>
                    <a:pt x="15631" y="118383"/>
                    <a:pt x="67116" y="110593"/>
                    <a:pt x="119922" y="81420"/>
                  </a:cubicBezTo>
                </a:path>
              </a:pathLst>
            </a:custGeom>
            <a:solidFill>
              <a:schemeClr val="lt1">
                <a:alpha val="7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Shape 841"/>
            <p:cNvSpPr/>
            <p:nvPr/>
          </p:nvSpPr>
          <p:spPr>
            <a:xfrm>
              <a:off x="1894" y="2170"/>
              <a:ext cx="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832" y="0"/>
                  </a:moveTo>
                  <a:cubicBezTo>
                    <a:pt x="5820" y="8432"/>
                    <a:pt x="3305" y="15351"/>
                    <a:pt x="0" y="19027"/>
                  </a:cubicBezTo>
                  <a:cubicBezTo>
                    <a:pt x="1293" y="41945"/>
                    <a:pt x="3808" y="79351"/>
                    <a:pt x="9125" y="119783"/>
                  </a:cubicBezTo>
                  <a:lnTo>
                    <a:pt x="119928" y="119783"/>
                  </a:lnTo>
                  <a:lnTo>
                    <a:pt x="119928" y="99243"/>
                  </a:lnTo>
                  <a:cubicBezTo>
                    <a:pt x="66826" y="72432"/>
                    <a:pt x="24574" y="22270"/>
                    <a:pt x="7832" y="0"/>
                  </a:cubicBezTo>
                </a:path>
              </a:pathLst>
            </a:custGeom>
            <a:solidFill>
              <a:schemeClr val="lt1">
                <a:alpha val="7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Shape 842"/>
            <p:cNvSpPr/>
            <p:nvPr/>
          </p:nvSpPr>
          <p:spPr>
            <a:xfrm>
              <a:off x="1736" y="2190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252" y="6423"/>
                  </a:moveTo>
                  <a:cubicBezTo>
                    <a:pt x="94018" y="5653"/>
                    <a:pt x="88785" y="2826"/>
                    <a:pt x="84112" y="0"/>
                  </a:cubicBezTo>
                  <a:lnTo>
                    <a:pt x="0" y="119743"/>
                  </a:lnTo>
                  <a:lnTo>
                    <a:pt x="119813" y="119743"/>
                  </a:lnTo>
                  <a:cubicBezTo>
                    <a:pt x="107850" y="74518"/>
                    <a:pt x="101869" y="32633"/>
                    <a:pt x="99252" y="6423"/>
                  </a:cubicBezTo>
                </a:path>
              </a:pathLst>
            </a:custGeom>
            <a:solidFill>
              <a:schemeClr val="lt1">
                <a:alpha val="7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3" name="Shape 843"/>
          <p:cNvSpPr>
            <a:spLocks noGrp="1"/>
          </p:cNvSpPr>
          <p:nvPr>
            <p:ph type="body" idx="1"/>
          </p:nvPr>
        </p:nvSpPr>
        <p:spPr>
          <a:xfrm>
            <a:off x="226480" y="1533966"/>
            <a:ext cx="2057400" cy="20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4" name="Shape 844"/>
          <p:cNvSpPr>
            <a:spLocks noGrp="1"/>
          </p:cNvSpPr>
          <p:nvPr>
            <p:ph type="body" idx="2"/>
          </p:nvPr>
        </p:nvSpPr>
        <p:spPr>
          <a:xfrm>
            <a:off x="2436986" y="1533966"/>
            <a:ext cx="2057400" cy="20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5" name="Shape 845"/>
          <p:cNvSpPr>
            <a:spLocks noGrp="1"/>
          </p:cNvSpPr>
          <p:nvPr>
            <p:ph type="body" idx="3"/>
          </p:nvPr>
        </p:nvSpPr>
        <p:spPr>
          <a:xfrm>
            <a:off x="4647493" y="1533966"/>
            <a:ext cx="2057400" cy="20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6" name="Shape 846"/>
          <p:cNvSpPr>
            <a:spLocks noGrp="1"/>
          </p:cNvSpPr>
          <p:nvPr>
            <p:ph type="body" idx="4"/>
          </p:nvPr>
        </p:nvSpPr>
        <p:spPr>
          <a:xfrm>
            <a:off x="6858000" y="1533966"/>
            <a:ext cx="2057400" cy="20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7" name="Shape 847"/>
          <p:cNvSpPr txBox="1">
            <a:spLocks noGrp="1"/>
          </p:cNvSpPr>
          <p:nvPr>
            <p:ph type="title"/>
          </p:nvPr>
        </p:nvSpPr>
        <p:spPr>
          <a:xfrm>
            <a:off x="228600" y="122342"/>
            <a:ext cx="8676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48" name="Shape 848"/>
          <p:cNvSpPr txBox="1">
            <a:spLocks noGrp="1"/>
          </p:cNvSpPr>
          <p:nvPr>
            <p:ph type="ftr" idx="11"/>
          </p:nvPr>
        </p:nvSpPr>
        <p:spPr>
          <a:xfrm>
            <a:off x="228600" y="485663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9" name="Shape 849"/>
          <p:cNvSpPr txBox="1">
            <a:spLocks noGrp="1"/>
          </p:cNvSpPr>
          <p:nvPr>
            <p:ph type="sldNum" idx="12"/>
          </p:nvPr>
        </p:nvSpPr>
        <p:spPr>
          <a:xfrm>
            <a:off x="8955104" y="4925378"/>
            <a:ext cx="210300" cy="132900"/>
          </a:xfrm>
          <a:prstGeom prst="rect">
            <a:avLst/>
          </a:prstGeom>
          <a:noFill/>
          <a:ln w="254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27425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">
  <p:cSld name="1_Section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0" y="2828925"/>
            <a:ext cx="948000" cy="1800300"/>
          </a:xfrm>
          <a:prstGeom prst="parallelogram">
            <a:avLst>
              <a:gd name="adj" fmla="val 0"/>
            </a:avLst>
          </a:prstGeom>
          <a:solidFill>
            <a:srgbClr val="547B9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-6134" y="2828924"/>
            <a:ext cx="1034700" cy="18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/>
          <p:nvPr/>
        </p:nvSpPr>
        <p:spPr>
          <a:xfrm>
            <a:off x="673769" y="2828925"/>
            <a:ext cx="4457700" cy="1800300"/>
          </a:xfrm>
          <a:prstGeom prst="parallelogram">
            <a:avLst>
              <a:gd name="adj" fmla="val 1337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921506" y="2828925"/>
            <a:ext cx="3970500" cy="18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9pPr>
          </a:lstStyle>
          <a:p>
            <a:endParaRPr/>
          </a:p>
        </p:txBody>
      </p:sp>
      <p:grpSp>
        <p:nvGrpSpPr>
          <p:cNvPr id="58" name="Shape 58"/>
          <p:cNvGrpSpPr/>
          <p:nvPr/>
        </p:nvGrpSpPr>
        <p:grpSpPr>
          <a:xfrm>
            <a:off x="88640" y="2941319"/>
            <a:ext cx="765598" cy="152361"/>
            <a:chOff x="1736" y="1730"/>
            <a:chExt cx="3019" cy="600"/>
          </a:xfrm>
        </p:grpSpPr>
        <p:sp>
          <p:nvSpPr>
            <p:cNvPr id="59" name="Shape 59"/>
            <p:cNvSpPr/>
            <p:nvPr/>
          </p:nvSpPr>
          <p:spPr>
            <a:xfrm>
              <a:off x="2355" y="1730"/>
              <a:ext cx="2400" cy="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408" y="71017"/>
                  </a:moveTo>
                  <a:lnTo>
                    <a:pt x="10985" y="71017"/>
                  </a:lnTo>
                  <a:lnTo>
                    <a:pt x="10985" y="77811"/>
                  </a:lnTo>
                  <a:cubicBezTo>
                    <a:pt x="9424" y="77995"/>
                    <a:pt x="7887" y="78133"/>
                    <a:pt x="6490" y="78133"/>
                  </a:cubicBezTo>
                  <a:cubicBezTo>
                    <a:pt x="3133" y="78133"/>
                    <a:pt x="0" y="77490"/>
                    <a:pt x="0" y="61147"/>
                  </a:cubicBezTo>
                  <a:lnTo>
                    <a:pt x="0" y="780"/>
                  </a:lnTo>
                  <a:lnTo>
                    <a:pt x="2183" y="780"/>
                  </a:lnTo>
                  <a:lnTo>
                    <a:pt x="2183" y="56511"/>
                  </a:lnTo>
                  <a:cubicBezTo>
                    <a:pt x="2147" y="68446"/>
                    <a:pt x="2769" y="71017"/>
                    <a:pt x="6408" y="71017"/>
                  </a:cubicBezTo>
                  <a:close/>
                  <a:moveTo>
                    <a:pt x="13345" y="780"/>
                  </a:moveTo>
                  <a:cubicBezTo>
                    <a:pt x="12394" y="780"/>
                    <a:pt x="12100" y="2387"/>
                    <a:pt x="12100" y="6610"/>
                  </a:cubicBezTo>
                  <a:cubicBezTo>
                    <a:pt x="12100" y="10971"/>
                    <a:pt x="12347" y="12440"/>
                    <a:pt x="13345" y="12440"/>
                  </a:cubicBezTo>
                  <a:cubicBezTo>
                    <a:pt x="14330" y="12440"/>
                    <a:pt x="14589" y="10971"/>
                    <a:pt x="14589" y="6610"/>
                  </a:cubicBezTo>
                  <a:cubicBezTo>
                    <a:pt x="14624" y="2387"/>
                    <a:pt x="14342" y="780"/>
                    <a:pt x="13345" y="780"/>
                  </a:cubicBezTo>
                  <a:close/>
                  <a:moveTo>
                    <a:pt x="12359" y="77995"/>
                  </a:moveTo>
                  <a:lnTo>
                    <a:pt x="14424" y="77995"/>
                  </a:lnTo>
                  <a:lnTo>
                    <a:pt x="14424" y="18913"/>
                  </a:lnTo>
                  <a:lnTo>
                    <a:pt x="12359" y="18913"/>
                  </a:lnTo>
                  <a:lnTo>
                    <a:pt x="12359" y="77995"/>
                  </a:lnTo>
                  <a:close/>
                  <a:moveTo>
                    <a:pt x="23098" y="69089"/>
                  </a:moveTo>
                  <a:lnTo>
                    <a:pt x="18309" y="18913"/>
                  </a:lnTo>
                  <a:lnTo>
                    <a:pt x="16115" y="18913"/>
                  </a:lnTo>
                  <a:lnTo>
                    <a:pt x="21408" y="72991"/>
                  </a:lnTo>
                  <a:cubicBezTo>
                    <a:pt x="21772" y="76847"/>
                    <a:pt x="22276" y="78638"/>
                    <a:pt x="23051" y="78638"/>
                  </a:cubicBezTo>
                  <a:cubicBezTo>
                    <a:pt x="23802" y="78638"/>
                    <a:pt x="24295" y="76710"/>
                    <a:pt x="24671" y="72991"/>
                  </a:cubicBezTo>
                  <a:lnTo>
                    <a:pt x="30035" y="18913"/>
                  </a:lnTo>
                  <a:lnTo>
                    <a:pt x="27934" y="18913"/>
                  </a:lnTo>
                  <a:lnTo>
                    <a:pt x="23098" y="69089"/>
                  </a:lnTo>
                  <a:close/>
                  <a:moveTo>
                    <a:pt x="30492" y="48385"/>
                  </a:moveTo>
                  <a:cubicBezTo>
                    <a:pt x="30492" y="27039"/>
                    <a:pt x="32147" y="18133"/>
                    <a:pt x="37065" y="18133"/>
                  </a:cubicBezTo>
                  <a:cubicBezTo>
                    <a:pt x="42147" y="18133"/>
                    <a:pt x="43556" y="28462"/>
                    <a:pt x="43556" y="44667"/>
                  </a:cubicBezTo>
                  <a:cubicBezTo>
                    <a:pt x="43556" y="46273"/>
                    <a:pt x="43556" y="48569"/>
                    <a:pt x="43509" y="50359"/>
                  </a:cubicBezTo>
                  <a:cubicBezTo>
                    <a:pt x="41772" y="51461"/>
                    <a:pt x="38227" y="52792"/>
                    <a:pt x="36115" y="53114"/>
                  </a:cubicBezTo>
                  <a:lnTo>
                    <a:pt x="32558" y="53573"/>
                  </a:lnTo>
                  <a:cubicBezTo>
                    <a:pt x="32805" y="65692"/>
                    <a:pt x="33755" y="71843"/>
                    <a:pt x="37558" y="71843"/>
                  </a:cubicBezTo>
                  <a:cubicBezTo>
                    <a:pt x="39507" y="71843"/>
                    <a:pt x="41326" y="71017"/>
                    <a:pt x="42887" y="70237"/>
                  </a:cubicBezTo>
                  <a:lnTo>
                    <a:pt x="43098" y="76710"/>
                  </a:lnTo>
                  <a:cubicBezTo>
                    <a:pt x="41361" y="77674"/>
                    <a:pt x="39624" y="78638"/>
                    <a:pt x="36772" y="78638"/>
                  </a:cubicBezTo>
                  <a:cubicBezTo>
                    <a:pt x="31819" y="78638"/>
                    <a:pt x="30492" y="65830"/>
                    <a:pt x="30492" y="48385"/>
                  </a:cubicBezTo>
                  <a:close/>
                  <a:moveTo>
                    <a:pt x="32523" y="47605"/>
                  </a:moveTo>
                  <a:lnTo>
                    <a:pt x="36490" y="46778"/>
                  </a:lnTo>
                  <a:cubicBezTo>
                    <a:pt x="37805" y="46641"/>
                    <a:pt x="40082" y="45814"/>
                    <a:pt x="41443" y="45172"/>
                  </a:cubicBezTo>
                  <a:cubicBezTo>
                    <a:pt x="41490" y="44024"/>
                    <a:pt x="41490" y="42234"/>
                    <a:pt x="41490" y="40948"/>
                  </a:cubicBezTo>
                  <a:cubicBezTo>
                    <a:pt x="41490" y="30895"/>
                    <a:pt x="40375" y="24605"/>
                    <a:pt x="37065" y="24605"/>
                  </a:cubicBezTo>
                  <a:cubicBezTo>
                    <a:pt x="33309" y="24743"/>
                    <a:pt x="32523" y="32364"/>
                    <a:pt x="32523" y="47605"/>
                  </a:cubicBezTo>
                  <a:close/>
                  <a:moveTo>
                    <a:pt x="51267" y="77995"/>
                  </a:moveTo>
                  <a:lnTo>
                    <a:pt x="47265" y="77995"/>
                  </a:lnTo>
                  <a:lnTo>
                    <a:pt x="47265" y="2065"/>
                  </a:lnTo>
                  <a:cubicBezTo>
                    <a:pt x="48955" y="780"/>
                    <a:pt x="51314" y="0"/>
                    <a:pt x="53661" y="0"/>
                  </a:cubicBezTo>
                  <a:cubicBezTo>
                    <a:pt x="58004" y="0"/>
                    <a:pt x="61596" y="3397"/>
                    <a:pt x="61596" y="24284"/>
                  </a:cubicBezTo>
                  <a:cubicBezTo>
                    <a:pt x="61596" y="37872"/>
                    <a:pt x="60152" y="44345"/>
                    <a:pt x="57793" y="47100"/>
                  </a:cubicBezTo>
                  <a:lnTo>
                    <a:pt x="62300" y="77995"/>
                  </a:lnTo>
                  <a:lnTo>
                    <a:pt x="57711" y="77995"/>
                  </a:lnTo>
                  <a:lnTo>
                    <a:pt x="53661" y="48890"/>
                  </a:lnTo>
                  <a:cubicBezTo>
                    <a:pt x="52875" y="48890"/>
                    <a:pt x="51936" y="48706"/>
                    <a:pt x="51267" y="48569"/>
                  </a:cubicBezTo>
                  <a:lnTo>
                    <a:pt x="51267" y="77995"/>
                  </a:lnTo>
                  <a:close/>
                  <a:moveTo>
                    <a:pt x="51267" y="36082"/>
                  </a:moveTo>
                  <a:cubicBezTo>
                    <a:pt x="52100" y="36403"/>
                    <a:pt x="52875" y="36403"/>
                    <a:pt x="53708" y="36403"/>
                  </a:cubicBezTo>
                  <a:cubicBezTo>
                    <a:pt x="56185" y="36403"/>
                    <a:pt x="57629" y="33970"/>
                    <a:pt x="57629" y="24100"/>
                  </a:cubicBezTo>
                  <a:cubicBezTo>
                    <a:pt x="57629" y="15516"/>
                    <a:pt x="56643" y="12119"/>
                    <a:pt x="53791" y="12119"/>
                  </a:cubicBezTo>
                  <a:cubicBezTo>
                    <a:pt x="53004" y="12119"/>
                    <a:pt x="52100" y="12302"/>
                    <a:pt x="51267" y="12762"/>
                  </a:cubicBezTo>
                  <a:lnTo>
                    <a:pt x="51267" y="36082"/>
                  </a:lnTo>
                  <a:close/>
                  <a:moveTo>
                    <a:pt x="75985" y="37046"/>
                  </a:moveTo>
                  <a:lnTo>
                    <a:pt x="75985" y="61973"/>
                  </a:lnTo>
                  <a:cubicBezTo>
                    <a:pt x="75985" y="66013"/>
                    <a:pt x="75938" y="69410"/>
                    <a:pt x="75856" y="73129"/>
                  </a:cubicBezTo>
                  <a:cubicBezTo>
                    <a:pt x="74119" y="77169"/>
                    <a:pt x="71854" y="78638"/>
                    <a:pt x="69119" y="78638"/>
                  </a:cubicBezTo>
                  <a:cubicBezTo>
                    <a:pt x="64953" y="78638"/>
                    <a:pt x="63333" y="72302"/>
                    <a:pt x="63333" y="59862"/>
                  </a:cubicBezTo>
                  <a:cubicBezTo>
                    <a:pt x="63333" y="49533"/>
                    <a:pt x="64495" y="43060"/>
                    <a:pt x="67511" y="41132"/>
                  </a:cubicBezTo>
                  <a:cubicBezTo>
                    <a:pt x="69084" y="40122"/>
                    <a:pt x="70692" y="39801"/>
                    <a:pt x="72347" y="39663"/>
                  </a:cubicBezTo>
                  <a:cubicBezTo>
                    <a:pt x="72347" y="32869"/>
                    <a:pt x="71561" y="29793"/>
                    <a:pt x="69577" y="29793"/>
                  </a:cubicBezTo>
                  <a:cubicBezTo>
                    <a:pt x="67758" y="29793"/>
                    <a:pt x="65774" y="30573"/>
                    <a:pt x="64248" y="31216"/>
                  </a:cubicBezTo>
                  <a:lnTo>
                    <a:pt x="63955" y="20244"/>
                  </a:lnTo>
                  <a:cubicBezTo>
                    <a:pt x="65528" y="19097"/>
                    <a:pt x="67629" y="17949"/>
                    <a:pt x="69870" y="17949"/>
                  </a:cubicBezTo>
                  <a:cubicBezTo>
                    <a:pt x="73169" y="18133"/>
                    <a:pt x="75985" y="21851"/>
                    <a:pt x="75985" y="37046"/>
                  </a:cubicBezTo>
                  <a:close/>
                  <a:moveTo>
                    <a:pt x="72300" y="49211"/>
                  </a:moveTo>
                  <a:cubicBezTo>
                    <a:pt x="71185" y="49349"/>
                    <a:pt x="69870" y="49533"/>
                    <a:pt x="68838" y="50497"/>
                  </a:cubicBezTo>
                  <a:cubicBezTo>
                    <a:pt x="67511" y="51782"/>
                    <a:pt x="67018" y="53435"/>
                    <a:pt x="67018" y="59540"/>
                  </a:cubicBezTo>
                  <a:cubicBezTo>
                    <a:pt x="67018" y="65692"/>
                    <a:pt x="67922" y="67482"/>
                    <a:pt x="69577" y="67482"/>
                  </a:cubicBezTo>
                  <a:cubicBezTo>
                    <a:pt x="70399" y="67482"/>
                    <a:pt x="71431" y="67299"/>
                    <a:pt x="72218" y="65830"/>
                  </a:cubicBezTo>
                  <a:cubicBezTo>
                    <a:pt x="72300" y="63397"/>
                    <a:pt x="72300" y="60504"/>
                    <a:pt x="72300" y="57934"/>
                  </a:cubicBezTo>
                  <a:lnTo>
                    <a:pt x="72300" y="49211"/>
                  </a:lnTo>
                  <a:close/>
                  <a:moveTo>
                    <a:pt x="93133" y="18133"/>
                  </a:moveTo>
                  <a:cubicBezTo>
                    <a:pt x="91514" y="18133"/>
                    <a:pt x="89870" y="19418"/>
                    <a:pt x="88544" y="21530"/>
                  </a:cubicBezTo>
                  <a:cubicBezTo>
                    <a:pt x="87723" y="19418"/>
                    <a:pt x="86561" y="18133"/>
                    <a:pt x="84906" y="18133"/>
                  </a:cubicBezTo>
                  <a:cubicBezTo>
                    <a:pt x="82546" y="18133"/>
                    <a:pt x="80199" y="20061"/>
                    <a:pt x="78544" y="23641"/>
                  </a:cubicBezTo>
                  <a:cubicBezTo>
                    <a:pt x="78462" y="27360"/>
                    <a:pt x="78415" y="30757"/>
                    <a:pt x="78415" y="34797"/>
                  </a:cubicBezTo>
                  <a:lnTo>
                    <a:pt x="78415" y="77995"/>
                  </a:lnTo>
                  <a:lnTo>
                    <a:pt x="82136" y="77995"/>
                  </a:lnTo>
                  <a:lnTo>
                    <a:pt x="82136" y="39342"/>
                  </a:lnTo>
                  <a:cubicBezTo>
                    <a:pt x="82136" y="36725"/>
                    <a:pt x="82183" y="33833"/>
                    <a:pt x="82218" y="31400"/>
                  </a:cubicBezTo>
                  <a:cubicBezTo>
                    <a:pt x="82676" y="30436"/>
                    <a:pt x="83497" y="29793"/>
                    <a:pt x="84119" y="29793"/>
                  </a:cubicBezTo>
                  <a:cubicBezTo>
                    <a:pt x="86185" y="29793"/>
                    <a:pt x="86643" y="33970"/>
                    <a:pt x="86643" y="41591"/>
                  </a:cubicBezTo>
                  <a:lnTo>
                    <a:pt x="86643" y="77811"/>
                  </a:lnTo>
                  <a:lnTo>
                    <a:pt x="90399" y="77811"/>
                  </a:lnTo>
                  <a:lnTo>
                    <a:pt x="90399" y="40306"/>
                  </a:lnTo>
                  <a:cubicBezTo>
                    <a:pt x="90399" y="37368"/>
                    <a:pt x="90363" y="34475"/>
                    <a:pt x="90199" y="31859"/>
                  </a:cubicBezTo>
                  <a:cubicBezTo>
                    <a:pt x="90903" y="30573"/>
                    <a:pt x="91772" y="29931"/>
                    <a:pt x="92347" y="29931"/>
                  </a:cubicBezTo>
                  <a:cubicBezTo>
                    <a:pt x="94448" y="29931"/>
                    <a:pt x="94906" y="33970"/>
                    <a:pt x="94906" y="41775"/>
                  </a:cubicBezTo>
                  <a:lnTo>
                    <a:pt x="94906" y="77995"/>
                  </a:lnTo>
                  <a:lnTo>
                    <a:pt x="98673" y="77995"/>
                  </a:lnTo>
                  <a:lnTo>
                    <a:pt x="98673" y="40306"/>
                  </a:lnTo>
                  <a:cubicBezTo>
                    <a:pt x="98673" y="28324"/>
                    <a:pt x="97969" y="18133"/>
                    <a:pt x="93133" y="18133"/>
                  </a:cubicBezTo>
                  <a:close/>
                  <a:moveTo>
                    <a:pt x="114906" y="48385"/>
                  </a:moveTo>
                  <a:cubicBezTo>
                    <a:pt x="114906" y="71201"/>
                    <a:pt x="112840" y="78638"/>
                    <a:pt x="108215" y="78638"/>
                  </a:cubicBezTo>
                  <a:cubicBezTo>
                    <a:pt x="107300" y="78638"/>
                    <a:pt x="106232" y="78133"/>
                    <a:pt x="105316" y="77352"/>
                  </a:cubicBezTo>
                  <a:lnTo>
                    <a:pt x="105316" y="105539"/>
                  </a:lnTo>
                  <a:lnTo>
                    <a:pt x="101561" y="105539"/>
                  </a:lnTo>
                  <a:lnTo>
                    <a:pt x="101561" y="34797"/>
                  </a:lnTo>
                  <a:cubicBezTo>
                    <a:pt x="101561" y="30757"/>
                    <a:pt x="101607" y="27360"/>
                    <a:pt x="101690" y="23641"/>
                  </a:cubicBezTo>
                  <a:cubicBezTo>
                    <a:pt x="103380" y="19739"/>
                    <a:pt x="105692" y="18133"/>
                    <a:pt x="107758" y="18133"/>
                  </a:cubicBezTo>
                  <a:cubicBezTo>
                    <a:pt x="112805" y="18133"/>
                    <a:pt x="114906" y="25248"/>
                    <a:pt x="114906" y="48385"/>
                  </a:cubicBezTo>
                  <a:close/>
                  <a:moveTo>
                    <a:pt x="111150" y="48385"/>
                  </a:moveTo>
                  <a:cubicBezTo>
                    <a:pt x="111150" y="38699"/>
                    <a:pt x="111021" y="29609"/>
                    <a:pt x="107805" y="29609"/>
                  </a:cubicBezTo>
                  <a:cubicBezTo>
                    <a:pt x="106971" y="29609"/>
                    <a:pt x="106021" y="30114"/>
                    <a:pt x="105446" y="31216"/>
                  </a:cubicBezTo>
                  <a:cubicBezTo>
                    <a:pt x="105363" y="33649"/>
                    <a:pt x="105363" y="36587"/>
                    <a:pt x="105363" y="39158"/>
                  </a:cubicBezTo>
                  <a:lnTo>
                    <a:pt x="105363" y="65830"/>
                  </a:lnTo>
                  <a:cubicBezTo>
                    <a:pt x="105985" y="66656"/>
                    <a:pt x="106807" y="67161"/>
                    <a:pt x="107464" y="67161"/>
                  </a:cubicBezTo>
                  <a:cubicBezTo>
                    <a:pt x="111021" y="67161"/>
                    <a:pt x="111150" y="59219"/>
                    <a:pt x="111150" y="48385"/>
                  </a:cubicBezTo>
                  <a:close/>
                  <a:moveTo>
                    <a:pt x="34213" y="103244"/>
                  </a:moveTo>
                  <a:lnTo>
                    <a:pt x="34213" y="110359"/>
                  </a:lnTo>
                  <a:cubicBezTo>
                    <a:pt x="34213" y="111369"/>
                    <a:pt x="34213" y="112149"/>
                    <a:pt x="34178" y="113114"/>
                  </a:cubicBezTo>
                  <a:cubicBezTo>
                    <a:pt x="33720" y="114123"/>
                    <a:pt x="33145" y="114445"/>
                    <a:pt x="32476" y="114445"/>
                  </a:cubicBezTo>
                  <a:cubicBezTo>
                    <a:pt x="31408" y="114445"/>
                    <a:pt x="30950" y="112976"/>
                    <a:pt x="30950" y="109716"/>
                  </a:cubicBezTo>
                  <a:cubicBezTo>
                    <a:pt x="30950" y="106962"/>
                    <a:pt x="31244" y="105355"/>
                    <a:pt x="31983" y="104850"/>
                  </a:cubicBezTo>
                  <a:cubicBezTo>
                    <a:pt x="32441" y="104529"/>
                    <a:pt x="32969" y="104529"/>
                    <a:pt x="33556" y="104391"/>
                  </a:cubicBezTo>
                  <a:lnTo>
                    <a:pt x="33556" y="104070"/>
                  </a:lnTo>
                  <a:cubicBezTo>
                    <a:pt x="33556" y="101637"/>
                    <a:pt x="33309" y="100673"/>
                    <a:pt x="32605" y="100673"/>
                  </a:cubicBezTo>
                  <a:cubicBezTo>
                    <a:pt x="32147" y="100673"/>
                    <a:pt x="31654" y="100811"/>
                    <a:pt x="31244" y="101132"/>
                  </a:cubicBezTo>
                  <a:lnTo>
                    <a:pt x="31197" y="99204"/>
                  </a:lnTo>
                  <a:cubicBezTo>
                    <a:pt x="31654" y="98882"/>
                    <a:pt x="32112" y="98699"/>
                    <a:pt x="32687" y="98699"/>
                  </a:cubicBezTo>
                  <a:cubicBezTo>
                    <a:pt x="33509" y="98561"/>
                    <a:pt x="34213" y="99387"/>
                    <a:pt x="34213" y="103244"/>
                  </a:cubicBezTo>
                  <a:close/>
                  <a:moveTo>
                    <a:pt x="33556" y="106319"/>
                  </a:moveTo>
                  <a:cubicBezTo>
                    <a:pt x="33145" y="106319"/>
                    <a:pt x="32605" y="106503"/>
                    <a:pt x="32230" y="106641"/>
                  </a:cubicBezTo>
                  <a:cubicBezTo>
                    <a:pt x="31819" y="106962"/>
                    <a:pt x="31607" y="107605"/>
                    <a:pt x="31607" y="109579"/>
                  </a:cubicBezTo>
                  <a:cubicBezTo>
                    <a:pt x="31607" y="111690"/>
                    <a:pt x="31901" y="112333"/>
                    <a:pt x="32558" y="112333"/>
                  </a:cubicBezTo>
                  <a:cubicBezTo>
                    <a:pt x="32852" y="112333"/>
                    <a:pt x="33227" y="112149"/>
                    <a:pt x="33509" y="111690"/>
                  </a:cubicBezTo>
                  <a:cubicBezTo>
                    <a:pt x="33509" y="111048"/>
                    <a:pt x="33509" y="110038"/>
                    <a:pt x="33509" y="109395"/>
                  </a:cubicBezTo>
                  <a:lnTo>
                    <a:pt x="33509" y="106319"/>
                  </a:lnTo>
                  <a:lnTo>
                    <a:pt x="33556" y="106319"/>
                  </a:lnTo>
                  <a:close/>
                  <a:moveTo>
                    <a:pt x="37112" y="98561"/>
                  </a:moveTo>
                  <a:cubicBezTo>
                    <a:pt x="36361" y="98561"/>
                    <a:pt x="35786" y="99020"/>
                    <a:pt x="35328" y="99846"/>
                  </a:cubicBezTo>
                  <a:cubicBezTo>
                    <a:pt x="35328" y="100811"/>
                    <a:pt x="35293" y="101637"/>
                    <a:pt x="35293" y="102601"/>
                  </a:cubicBezTo>
                  <a:lnTo>
                    <a:pt x="35293" y="114261"/>
                  </a:lnTo>
                  <a:lnTo>
                    <a:pt x="35950" y="114261"/>
                  </a:lnTo>
                  <a:lnTo>
                    <a:pt x="35950" y="103565"/>
                  </a:lnTo>
                  <a:cubicBezTo>
                    <a:pt x="35950" y="102922"/>
                    <a:pt x="35950" y="101958"/>
                    <a:pt x="35950" y="101315"/>
                  </a:cubicBezTo>
                  <a:cubicBezTo>
                    <a:pt x="36161" y="100994"/>
                    <a:pt x="36572" y="100673"/>
                    <a:pt x="36854" y="100673"/>
                  </a:cubicBezTo>
                  <a:cubicBezTo>
                    <a:pt x="37769" y="100673"/>
                    <a:pt x="37887" y="101775"/>
                    <a:pt x="37887" y="104529"/>
                  </a:cubicBezTo>
                  <a:lnTo>
                    <a:pt x="37887" y="114123"/>
                  </a:lnTo>
                  <a:lnTo>
                    <a:pt x="38556" y="114123"/>
                  </a:lnTo>
                  <a:lnTo>
                    <a:pt x="38556" y="104070"/>
                  </a:lnTo>
                  <a:cubicBezTo>
                    <a:pt x="38638" y="100994"/>
                    <a:pt x="38474" y="98561"/>
                    <a:pt x="37112" y="98561"/>
                  </a:cubicBezTo>
                  <a:close/>
                  <a:moveTo>
                    <a:pt x="44741" y="103244"/>
                  </a:moveTo>
                  <a:lnTo>
                    <a:pt x="44741" y="110359"/>
                  </a:lnTo>
                  <a:cubicBezTo>
                    <a:pt x="44741" y="111369"/>
                    <a:pt x="44741" y="112149"/>
                    <a:pt x="44694" y="113114"/>
                  </a:cubicBezTo>
                  <a:cubicBezTo>
                    <a:pt x="44248" y="114123"/>
                    <a:pt x="43673" y="114445"/>
                    <a:pt x="43016" y="114445"/>
                  </a:cubicBezTo>
                  <a:cubicBezTo>
                    <a:pt x="41936" y="114445"/>
                    <a:pt x="41490" y="112976"/>
                    <a:pt x="41490" y="109716"/>
                  </a:cubicBezTo>
                  <a:cubicBezTo>
                    <a:pt x="41490" y="106962"/>
                    <a:pt x="41772" y="105355"/>
                    <a:pt x="42523" y="104850"/>
                  </a:cubicBezTo>
                  <a:cubicBezTo>
                    <a:pt x="42981" y="104529"/>
                    <a:pt x="43509" y="104529"/>
                    <a:pt x="44084" y="104391"/>
                  </a:cubicBezTo>
                  <a:lnTo>
                    <a:pt x="44084" y="104070"/>
                  </a:lnTo>
                  <a:cubicBezTo>
                    <a:pt x="44084" y="101637"/>
                    <a:pt x="43838" y="100673"/>
                    <a:pt x="43145" y="100673"/>
                  </a:cubicBezTo>
                  <a:cubicBezTo>
                    <a:pt x="42687" y="100673"/>
                    <a:pt x="42194" y="100811"/>
                    <a:pt x="41772" y="101132"/>
                  </a:cubicBezTo>
                  <a:lnTo>
                    <a:pt x="41737" y="99204"/>
                  </a:lnTo>
                  <a:cubicBezTo>
                    <a:pt x="42194" y="98882"/>
                    <a:pt x="42640" y="98699"/>
                    <a:pt x="43227" y="98699"/>
                  </a:cubicBezTo>
                  <a:cubicBezTo>
                    <a:pt x="44084" y="98561"/>
                    <a:pt x="44741" y="99387"/>
                    <a:pt x="44741" y="103244"/>
                  </a:cubicBezTo>
                  <a:close/>
                  <a:moveTo>
                    <a:pt x="44084" y="106319"/>
                  </a:moveTo>
                  <a:cubicBezTo>
                    <a:pt x="43673" y="106319"/>
                    <a:pt x="43180" y="106503"/>
                    <a:pt x="42769" y="106641"/>
                  </a:cubicBezTo>
                  <a:cubicBezTo>
                    <a:pt x="42359" y="106962"/>
                    <a:pt x="42147" y="107605"/>
                    <a:pt x="42147" y="109579"/>
                  </a:cubicBezTo>
                  <a:cubicBezTo>
                    <a:pt x="42147" y="111690"/>
                    <a:pt x="42441" y="112333"/>
                    <a:pt x="43098" y="112333"/>
                  </a:cubicBezTo>
                  <a:cubicBezTo>
                    <a:pt x="43392" y="112333"/>
                    <a:pt x="43755" y="112149"/>
                    <a:pt x="44037" y="111690"/>
                  </a:cubicBezTo>
                  <a:cubicBezTo>
                    <a:pt x="44037" y="111048"/>
                    <a:pt x="44037" y="110038"/>
                    <a:pt x="44037" y="109395"/>
                  </a:cubicBezTo>
                  <a:lnTo>
                    <a:pt x="44037" y="106319"/>
                  </a:lnTo>
                  <a:lnTo>
                    <a:pt x="44084" y="106319"/>
                  </a:lnTo>
                  <a:close/>
                  <a:moveTo>
                    <a:pt x="47676" y="112149"/>
                  </a:moveTo>
                  <a:cubicBezTo>
                    <a:pt x="46478" y="112149"/>
                    <a:pt x="46431" y="110221"/>
                    <a:pt x="46431" y="106319"/>
                  </a:cubicBezTo>
                  <a:cubicBezTo>
                    <a:pt x="46431" y="102096"/>
                    <a:pt x="46561" y="100673"/>
                    <a:pt x="47676" y="100673"/>
                  </a:cubicBezTo>
                  <a:cubicBezTo>
                    <a:pt x="47875" y="100673"/>
                    <a:pt x="48133" y="100811"/>
                    <a:pt x="48333" y="100994"/>
                  </a:cubicBezTo>
                  <a:lnTo>
                    <a:pt x="48380" y="99020"/>
                  </a:lnTo>
                  <a:cubicBezTo>
                    <a:pt x="48133" y="98699"/>
                    <a:pt x="47793" y="98561"/>
                    <a:pt x="47429" y="98561"/>
                  </a:cubicBezTo>
                  <a:cubicBezTo>
                    <a:pt x="45985" y="98561"/>
                    <a:pt x="45692" y="101315"/>
                    <a:pt x="45692" y="106319"/>
                  </a:cubicBezTo>
                  <a:cubicBezTo>
                    <a:pt x="45692" y="110680"/>
                    <a:pt x="45938" y="114445"/>
                    <a:pt x="47265" y="114445"/>
                  </a:cubicBezTo>
                  <a:cubicBezTo>
                    <a:pt x="47711" y="114445"/>
                    <a:pt x="48051" y="114261"/>
                    <a:pt x="48380" y="113940"/>
                  </a:cubicBezTo>
                  <a:lnTo>
                    <a:pt x="48298" y="111828"/>
                  </a:lnTo>
                  <a:cubicBezTo>
                    <a:pt x="48133" y="112012"/>
                    <a:pt x="47875" y="112149"/>
                    <a:pt x="47676" y="112149"/>
                  </a:cubicBezTo>
                  <a:close/>
                  <a:moveTo>
                    <a:pt x="52629" y="98699"/>
                  </a:moveTo>
                  <a:lnTo>
                    <a:pt x="51889" y="98699"/>
                  </a:lnTo>
                  <a:lnTo>
                    <a:pt x="50985" y="104208"/>
                  </a:lnTo>
                  <a:lnTo>
                    <a:pt x="50070" y="98699"/>
                  </a:lnTo>
                  <a:lnTo>
                    <a:pt x="49284" y="98699"/>
                  </a:lnTo>
                  <a:lnTo>
                    <a:pt x="50610" y="106182"/>
                  </a:lnTo>
                  <a:lnTo>
                    <a:pt x="49201" y="114261"/>
                  </a:lnTo>
                  <a:lnTo>
                    <a:pt x="49953" y="114261"/>
                  </a:lnTo>
                  <a:lnTo>
                    <a:pt x="50985" y="108293"/>
                  </a:lnTo>
                  <a:lnTo>
                    <a:pt x="52018" y="114261"/>
                  </a:lnTo>
                  <a:lnTo>
                    <a:pt x="52793" y="114261"/>
                  </a:lnTo>
                  <a:lnTo>
                    <a:pt x="51396" y="106182"/>
                  </a:lnTo>
                  <a:lnTo>
                    <a:pt x="52629" y="98699"/>
                  </a:lnTo>
                  <a:close/>
                  <a:moveTo>
                    <a:pt x="53579" y="114261"/>
                  </a:moveTo>
                  <a:lnTo>
                    <a:pt x="54284" y="114261"/>
                  </a:lnTo>
                  <a:lnTo>
                    <a:pt x="54284" y="98699"/>
                  </a:lnTo>
                  <a:lnTo>
                    <a:pt x="53579" y="98699"/>
                  </a:lnTo>
                  <a:lnTo>
                    <a:pt x="53579" y="114261"/>
                  </a:lnTo>
                  <a:close/>
                  <a:moveTo>
                    <a:pt x="53920" y="92547"/>
                  </a:moveTo>
                  <a:cubicBezTo>
                    <a:pt x="53591" y="92547"/>
                    <a:pt x="53497" y="93052"/>
                    <a:pt x="53497" y="94338"/>
                  </a:cubicBezTo>
                  <a:cubicBezTo>
                    <a:pt x="53497" y="95623"/>
                    <a:pt x="53591" y="96128"/>
                    <a:pt x="53920" y="96128"/>
                  </a:cubicBezTo>
                  <a:cubicBezTo>
                    <a:pt x="54260" y="96128"/>
                    <a:pt x="54330" y="95623"/>
                    <a:pt x="54330" y="94338"/>
                  </a:cubicBezTo>
                  <a:cubicBezTo>
                    <a:pt x="54330" y="93052"/>
                    <a:pt x="54260" y="92547"/>
                    <a:pt x="53920" y="92547"/>
                  </a:cubicBezTo>
                  <a:close/>
                  <a:moveTo>
                    <a:pt x="58744" y="106503"/>
                  </a:moveTo>
                  <a:cubicBezTo>
                    <a:pt x="58744" y="112195"/>
                    <a:pt x="58309" y="114445"/>
                    <a:pt x="57018" y="114445"/>
                  </a:cubicBezTo>
                  <a:cubicBezTo>
                    <a:pt x="55739" y="114445"/>
                    <a:pt x="55281" y="112333"/>
                    <a:pt x="55281" y="106503"/>
                  </a:cubicBezTo>
                  <a:cubicBezTo>
                    <a:pt x="55281" y="100673"/>
                    <a:pt x="55727" y="98561"/>
                    <a:pt x="57018" y="98561"/>
                  </a:cubicBezTo>
                  <a:cubicBezTo>
                    <a:pt x="58298" y="98561"/>
                    <a:pt x="58744" y="100856"/>
                    <a:pt x="58744" y="106503"/>
                  </a:cubicBezTo>
                  <a:close/>
                  <a:moveTo>
                    <a:pt x="58051" y="106503"/>
                  </a:moveTo>
                  <a:cubicBezTo>
                    <a:pt x="58051" y="102142"/>
                    <a:pt x="57793" y="100673"/>
                    <a:pt x="56971" y="100673"/>
                  </a:cubicBezTo>
                  <a:cubicBezTo>
                    <a:pt x="56150" y="100673"/>
                    <a:pt x="55903" y="101820"/>
                    <a:pt x="55903" y="106503"/>
                  </a:cubicBezTo>
                  <a:cubicBezTo>
                    <a:pt x="55903" y="111231"/>
                    <a:pt x="56150" y="112333"/>
                    <a:pt x="56971" y="112333"/>
                  </a:cubicBezTo>
                  <a:cubicBezTo>
                    <a:pt x="57793" y="112149"/>
                    <a:pt x="58051" y="110910"/>
                    <a:pt x="58051" y="106503"/>
                  </a:cubicBezTo>
                  <a:close/>
                  <a:moveTo>
                    <a:pt x="63791" y="98561"/>
                  </a:moveTo>
                  <a:cubicBezTo>
                    <a:pt x="63298" y="98561"/>
                    <a:pt x="62793" y="99020"/>
                    <a:pt x="62429" y="99709"/>
                  </a:cubicBezTo>
                  <a:cubicBezTo>
                    <a:pt x="62218" y="99020"/>
                    <a:pt x="61889" y="98561"/>
                    <a:pt x="61431" y="98561"/>
                  </a:cubicBezTo>
                  <a:cubicBezTo>
                    <a:pt x="60856" y="98561"/>
                    <a:pt x="60234" y="99020"/>
                    <a:pt x="59776" y="99846"/>
                  </a:cubicBezTo>
                  <a:cubicBezTo>
                    <a:pt x="59776" y="100811"/>
                    <a:pt x="59741" y="101637"/>
                    <a:pt x="59741" y="102601"/>
                  </a:cubicBezTo>
                  <a:lnTo>
                    <a:pt x="59741" y="114261"/>
                  </a:lnTo>
                  <a:lnTo>
                    <a:pt x="60399" y="114261"/>
                  </a:lnTo>
                  <a:lnTo>
                    <a:pt x="60399" y="103565"/>
                  </a:lnTo>
                  <a:cubicBezTo>
                    <a:pt x="60399" y="102922"/>
                    <a:pt x="60399" y="101958"/>
                    <a:pt x="60399" y="101315"/>
                  </a:cubicBezTo>
                  <a:cubicBezTo>
                    <a:pt x="60610" y="100994"/>
                    <a:pt x="60938" y="100673"/>
                    <a:pt x="61185" y="100673"/>
                  </a:cubicBezTo>
                  <a:cubicBezTo>
                    <a:pt x="61936" y="100673"/>
                    <a:pt x="62100" y="101958"/>
                    <a:pt x="62100" y="104529"/>
                  </a:cubicBezTo>
                  <a:lnTo>
                    <a:pt x="62100" y="114261"/>
                  </a:lnTo>
                  <a:lnTo>
                    <a:pt x="62758" y="114261"/>
                  </a:lnTo>
                  <a:lnTo>
                    <a:pt x="62758" y="104208"/>
                  </a:lnTo>
                  <a:cubicBezTo>
                    <a:pt x="62758" y="103244"/>
                    <a:pt x="62758" y="102463"/>
                    <a:pt x="62676" y="101637"/>
                  </a:cubicBezTo>
                  <a:cubicBezTo>
                    <a:pt x="62969" y="100994"/>
                    <a:pt x="63333" y="100811"/>
                    <a:pt x="63544" y="100811"/>
                  </a:cubicBezTo>
                  <a:cubicBezTo>
                    <a:pt x="64284" y="100811"/>
                    <a:pt x="64448" y="102096"/>
                    <a:pt x="64448" y="104713"/>
                  </a:cubicBezTo>
                  <a:lnTo>
                    <a:pt x="64448" y="114445"/>
                  </a:lnTo>
                  <a:lnTo>
                    <a:pt x="65117" y="114445"/>
                  </a:lnTo>
                  <a:lnTo>
                    <a:pt x="65117" y="104391"/>
                  </a:lnTo>
                  <a:cubicBezTo>
                    <a:pt x="65152" y="101132"/>
                    <a:pt x="64988" y="98561"/>
                    <a:pt x="63791" y="98561"/>
                  </a:cubicBezTo>
                  <a:close/>
                  <a:moveTo>
                    <a:pt x="70117" y="112149"/>
                  </a:moveTo>
                  <a:cubicBezTo>
                    <a:pt x="68920" y="112149"/>
                    <a:pt x="68873" y="110221"/>
                    <a:pt x="68873" y="106319"/>
                  </a:cubicBezTo>
                  <a:cubicBezTo>
                    <a:pt x="68873" y="102096"/>
                    <a:pt x="69002" y="100673"/>
                    <a:pt x="70117" y="100673"/>
                  </a:cubicBezTo>
                  <a:cubicBezTo>
                    <a:pt x="70316" y="100673"/>
                    <a:pt x="70563" y="100811"/>
                    <a:pt x="70774" y="100994"/>
                  </a:cubicBezTo>
                  <a:lnTo>
                    <a:pt x="70821" y="99020"/>
                  </a:lnTo>
                  <a:cubicBezTo>
                    <a:pt x="70563" y="98699"/>
                    <a:pt x="70234" y="98561"/>
                    <a:pt x="69870" y="98561"/>
                  </a:cubicBezTo>
                  <a:cubicBezTo>
                    <a:pt x="68415" y="98561"/>
                    <a:pt x="68133" y="101315"/>
                    <a:pt x="68133" y="106319"/>
                  </a:cubicBezTo>
                  <a:cubicBezTo>
                    <a:pt x="68133" y="110680"/>
                    <a:pt x="68380" y="114445"/>
                    <a:pt x="69694" y="114445"/>
                  </a:cubicBezTo>
                  <a:cubicBezTo>
                    <a:pt x="70152" y="114445"/>
                    <a:pt x="70481" y="114261"/>
                    <a:pt x="70821" y="113940"/>
                  </a:cubicBezTo>
                  <a:lnTo>
                    <a:pt x="70727" y="111828"/>
                  </a:lnTo>
                  <a:cubicBezTo>
                    <a:pt x="70563" y="112012"/>
                    <a:pt x="70316" y="112149"/>
                    <a:pt x="70117" y="112149"/>
                  </a:cubicBezTo>
                  <a:close/>
                  <a:moveTo>
                    <a:pt x="74988" y="106503"/>
                  </a:moveTo>
                  <a:cubicBezTo>
                    <a:pt x="74988" y="112195"/>
                    <a:pt x="74530" y="114445"/>
                    <a:pt x="73251" y="114445"/>
                  </a:cubicBezTo>
                  <a:cubicBezTo>
                    <a:pt x="71971" y="114445"/>
                    <a:pt x="71514" y="112333"/>
                    <a:pt x="71514" y="106503"/>
                  </a:cubicBezTo>
                  <a:cubicBezTo>
                    <a:pt x="71514" y="100673"/>
                    <a:pt x="71971" y="98561"/>
                    <a:pt x="73251" y="98561"/>
                  </a:cubicBezTo>
                  <a:cubicBezTo>
                    <a:pt x="74530" y="98561"/>
                    <a:pt x="74988" y="100856"/>
                    <a:pt x="74988" y="106503"/>
                  </a:cubicBezTo>
                  <a:close/>
                  <a:moveTo>
                    <a:pt x="74330" y="106503"/>
                  </a:moveTo>
                  <a:cubicBezTo>
                    <a:pt x="74330" y="102142"/>
                    <a:pt x="74084" y="100673"/>
                    <a:pt x="73251" y="100673"/>
                  </a:cubicBezTo>
                  <a:cubicBezTo>
                    <a:pt x="72429" y="100673"/>
                    <a:pt x="72183" y="101820"/>
                    <a:pt x="72183" y="106503"/>
                  </a:cubicBezTo>
                  <a:cubicBezTo>
                    <a:pt x="72183" y="111231"/>
                    <a:pt x="72429" y="112333"/>
                    <a:pt x="73251" y="112333"/>
                  </a:cubicBezTo>
                  <a:cubicBezTo>
                    <a:pt x="74084" y="112149"/>
                    <a:pt x="74330" y="110910"/>
                    <a:pt x="74330" y="106503"/>
                  </a:cubicBezTo>
                  <a:close/>
                  <a:moveTo>
                    <a:pt x="80035" y="98561"/>
                  </a:moveTo>
                  <a:cubicBezTo>
                    <a:pt x="79530" y="98561"/>
                    <a:pt x="79037" y="99020"/>
                    <a:pt x="78661" y="99709"/>
                  </a:cubicBezTo>
                  <a:cubicBezTo>
                    <a:pt x="78462" y="99020"/>
                    <a:pt x="78133" y="98561"/>
                    <a:pt x="77676" y="98561"/>
                  </a:cubicBezTo>
                  <a:cubicBezTo>
                    <a:pt x="77100" y="98561"/>
                    <a:pt x="76478" y="99020"/>
                    <a:pt x="76021" y="99846"/>
                  </a:cubicBezTo>
                  <a:cubicBezTo>
                    <a:pt x="76021" y="100811"/>
                    <a:pt x="75985" y="101637"/>
                    <a:pt x="75985" y="102601"/>
                  </a:cubicBezTo>
                  <a:lnTo>
                    <a:pt x="75985" y="114261"/>
                  </a:lnTo>
                  <a:lnTo>
                    <a:pt x="76643" y="114261"/>
                  </a:lnTo>
                  <a:lnTo>
                    <a:pt x="76643" y="103565"/>
                  </a:lnTo>
                  <a:cubicBezTo>
                    <a:pt x="76643" y="102922"/>
                    <a:pt x="76643" y="101958"/>
                    <a:pt x="76643" y="101315"/>
                  </a:cubicBezTo>
                  <a:cubicBezTo>
                    <a:pt x="76854" y="100994"/>
                    <a:pt x="77183" y="100673"/>
                    <a:pt x="77429" y="100673"/>
                  </a:cubicBezTo>
                  <a:cubicBezTo>
                    <a:pt x="78169" y="100673"/>
                    <a:pt x="78333" y="101958"/>
                    <a:pt x="78333" y="104529"/>
                  </a:cubicBezTo>
                  <a:lnTo>
                    <a:pt x="78333" y="114261"/>
                  </a:lnTo>
                  <a:lnTo>
                    <a:pt x="79002" y="114261"/>
                  </a:lnTo>
                  <a:lnTo>
                    <a:pt x="79002" y="104208"/>
                  </a:lnTo>
                  <a:cubicBezTo>
                    <a:pt x="79002" y="103244"/>
                    <a:pt x="79002" y="102463"/>
                    <a:pt x="78920" y="101637"/>
                  </a:cubicBezTo>
                  <a:cubicBezTo>
                    <a:pt x="79201" y="100994"/>
                    <a:pt x="79577" y="100811"/>
                    <a:pt x="79788" y="100811"/>
                  </a:cubicBezTo>
                  <a:cubicBezTo>
                    <a:pt x="80528" y="100811"/>
                    <a:pt x="80692" y="102096"/>
                    <a:pt x="80692" y="104713"/>
                  </a:cubicBezTo>
                  <a:lnTo>
                    <a:pt x="80692" y="114445"/>
                  </a:lnTo>
                  <a:lnTo>
                    <a:pt x="81349" y="114445"/>
                  </a:lnTo>
                  <a:lnTo>
                    <a:pt x="81349" y="104391"/>
                  </a:lnTo>
                  <a:cubicBezTo>
                    <a:pt x="81431" y="101132"/>
                    <a:pt x="81267" y="98561"/>
                    <a:pt x="80035" y="98561"/>
                  </a:cubicBezTo>
                  <a:close/>
                  <a:moveTo>
                    <a:pt x="85938" y="106503"/>
                  </a:moveTo>
                  <a:cubicBezTo>
                    <a:pt x="85938" y="112471"/>
                    <a:pt x="85446" y="114445"/>
                    <a:pt x="84248" y="114445"/>
                  </a:cubicBezTo>
                  <a:cubicBezTo>
                    <a:pt x="83920" y="114445"/>
                    <a:pt x="83579" y="114261"/>
                    <a:pt x="83251" y="113940"/>
                  </a:cubicBezTo>
                  <a:lnTo>
                    <a:pt x="83251" y="119954"/>
                  </a:lnTo>
                  <a:lnTo>
                    <a:pt x="82593" y="119954"/>
                  </a:lnTo>
                  <a:lnTo>
                    <a:pt x="82593" y="102601"/>
                  </a:lnTo>
                  <a:cubicBezTo>
                    <a:pt x="82593" y="101637"/>
                    <a:pt x="82593" y="100811"/>
                    <a:pt x="82629" y="99846"/>
                  </a:cubicBezTo>
                  <a:cubicBezTo>
                    <a:pt x="83086" y="98882"/>
                    <a:pt x="83626" y="98561"/>
                    <a:pt x="84166" y="98561"/>
                  </a:cubicBezTo>
                  <a:cubicBezTo>
                    <a:pt x="85399" y="98561"/>
                    <a:pt x="85938" y="100351"/>
                    <a:pt x="85938" y="106503"/>
                  </a:cubicBezTo>
                  <a:close/>
                  <a:moveTo>
                    <a:pt x="85234" y="106503"/>
                  </a:moveTo>
                  <a:cubicBezTo>
                    <a:pt x="85234" y="102922"/>
                    <a:pt x="85070" y="100673"/>
                    <a:pt x="84119" y="100673"/>
                  </a:cubicBezTo>
                  <a:cubicBezTo>
                    <a:pt x="83838" y="100673"/>
                    <a:pt x="83497" y="100811"/>
                    <a:pt x="83298" y="101315"/>
                  </a:cubicBezTo>
                  <a:cubicBezTo>
                    <a:pt x="83298" y="101958"/>
                    <a:pt x="83298" y="102922"/>
                    <a:pt x="83298" y="103565"/>
                  </a:cubicBezTo>
                  <a:lnTo>
                    <a:pt x="83298" y="111828"/>
                  </a:lnTo>
                  <a:cubicBezTo>
                    <a:pt x="83497" y="112149"/>
                    <a:pt x="83838" y="112333"/>
                    <a:pt x="84084" y="112333"/>
                  </a:cubicBezTo>
                  <a:cubicBezTo>
                    <a:pt x="85117" y="112333"/>
                    <a:pt x="85234" y="110221"/>
                    <a:pt x="85234" y="106503"/>
                  </a:cubicBezTo>
                  <a:close/>
                  <a:moveTo>
                    <a:pt x="89953" y="103244"/>
                  </a:moveTo>
                  <a:lnTo>
                    <a:pt x="89953" y="110359"/>
                  </a:lnTo>
                  <a:cubicBezTo>
                    <a:pt x="89953" y="111369"/>
                    <a:pt x="89953" y="112149"/>
                    <a:pt x="89906" y="113114"/>
                  </a:cubicBezTo>
                  <a:cubicBezTo>
                    <a:pt x="89448" y="114123"/>
                    <a:pt x="88873" y="114445"/>
                    <a:pt x="88215" y="114445"/>
                  </a:cubicBezTo>
                  <a:cubicBezTo>
                    <a:pt x="87136" y="114445"/>
                    <a:pt x="86678" y="112976"/>
                    <a:pt x="86678" y="109716"/>
                  </a:cubicBezTo>
                  <a:cubicBezTo>
                    <a:pt x="86678" y="106962"/>
                    <a:pt x="86971" y="105355"/>
                    <a:pt x="87723" y="104850"/>
                  </a:cubicBezTo>
                  <a:cubicBezTo>
                    <a:pt x="88169" y="104529"/>
                    <a:pt x="88708" y="104529"/>
                    <a:pt x="89284" y="104391"/>
                  </a:cubicBezTo>
                  <a:lnTo>
                    <a:pt x="89284" y="104070"/>
                  </a:lnTo>
                  <a:cubicBezTo>
                    <a:pt x="89284" y="101637"/>
                    <a:pt x="89037" y="100673"/>
                    <a:pt x="88333" y="100673"/>
                  </a:cubicBezTo>
                  <a:cubicBezTo>
                    <a:pt x="87887" y="100673"/>
                    <a:pt x="87382" y="100811"/>
                    <a:pt x="86971" y="101132"/>
                  </a:cubicBezTo>
                  <a:lnTo>
                    <a:pt x="86936" y="99204"/>
                  </a:lnTo>
                  <a:cubicBezTo>
                    <a:pt x="87382" y="98882"/>
                    <a:pt x="87840" y="98699"/>
                    <a:pt x="88415" y="98699"/>
                  </a:cubicBezTo>
                  <a:cubicBezTo>
                    <a:pt x="89284" y="98561"/>
                    <a:pt x="89953" y="99387"/>
                    <a:pt x="89953" y="103244"/>
                  </a:cubicBezTo>
                  <a:close/>
                  <a:moveTo>
                    <a:pt x="89284" y="106319"/>
                  </a:moveTo>
                  <a:cubicBezTo>
                    <a:pt x="88873" y="106319"/>
                    <a:pt x="88333" y="106503"/>
                    <a:pt x="87969" y="106641"/>
                  </a:cubicBezTo>
                  <a:cubicBezTo>
                    <a:pt x="87546" y="106962"/>
                    <a:pt x="87347" y="107605"/>
                    <a:pt x="87347" y="109579"/>
                  </a:cubicBezTo>
                  <a:cubicBezTo>
                    <a:pt x="87347" y="111690"/>
                    <a:pt x="87629" y="112333"/>
                    <a:pt x="88298" y="112333"/>
                  </a:cubicBezTo>
                  <a:cubicBezTo>
                    <a:pt x="88579" y="112333"/>
                    <a:pt x="88955" y="112149"/>
                    <a:pt x="89248" y="111690"/>
                  </a:cubicBezTo>
                  <a:cubicBezTo>
                    <a:pt x="89248" y="111048"/>
                    <a:pt x="89248" y="110038"/>
                    <a:pt x="89248" y="109395"/>
                  </a:cubicBezTo>
                  <a:lnTo>
                    <a:pt x="89248" y="106319"/>
                  </a:lnTo>
                  <a:lnTo>
                    <a:pt x="89284" y="106319"/>
                  </a:lnTo>
                  <a:close/>
                  <a:moveTo>
                    <a:pt x="92887" y="98561"/>
                  </a:moveTo>
                  <a:cubicBezTo>
                    <a:pt x="92136" y="98561"/>
                    <a:pt x="91561" y="99020"/>
                    <a:pt x="91103" y="99846"/>
                  </a:cubicBezTo>
                  <a:cubicBezTo>
                    <a:pt x="91103" y="100811"/>
                    <a:pt x="91068" y="101637"/>
                    <a:pt x="91068" y="102601"/>
                  </a:cubicBezTo>
                  <a:lnTo>
                    <a:pt x="91068" y="114261"/>
                  </a:lnTo>
                  <a:lnTo>
                    <a:pt x="91725" y="114261"/>
                  </a:lnTo>
                  <a:lnTo>
                    <a:pt x="91725" y="103565"/>
                  </a:lnTo>
                  <a:cubicBezTo>
                    <a:pt x="91725" y="102922"/>
                    <a:pt x="91725" y="101958"/>
                    <a:pt x="91725" y="101315"/>
                  </a:cubicBezTo>
                  <a:cubicBezTo>
                    <a:pt x="91936" y="100994"/>
                    <a:pt x="92347" y="100673"/>
                    <a:pt x="92629" y="100673"/>
                  </a:cubicBezTo>
                  <a:cubicBezTo>
                    <a:pt x="93544" y="100673"/>
                    <a:pt x="93673" y="101775"/>
                    <a:pt x="93673" y="104529"/>
                  </a:cubicBezTo>
                  <a:lnTo>
                    <a:pt x="93673" y="114123"/>
                  </a:lnTo>
                  <a:lnTo>
                    <a:pt x="94330" y="114123"/>
                  </a:lnTo>
                  <a:lnTo>
                    <a:pt x="94330" y="104070"/>
                  </a:lnTo>
                  <a:cubicBezTo>
                    <a:pt x="94366" y="100994"/>
                    <a:pt x="94248" y="98561"/>
                    <a:pt x="92887" y="98561"/>
                  </a:cubicBezTo>
                  <a:close/>
                  <a:moveTo>
                    <a:pt x="96936" y="109716"/>
                  </a:moveTo>
                  <a:lnTo>
                    <a:pt x="95739" y="98699"/>
                  </a:lnTo>
                  <a:lnTo>
                    <a:pt x="94988" y="98699"/>
                  </a:lnTo>
                  <a:lnTo>
                    <a:pt x="96596" y="113114"/>
                  </a:lnTo>
                  <a:lnTo>
                    <a:pt x="95985" y="119954"/>
                  </a:lnTo>
                  <a:lnTo>
                    <a:pt x="96690" y="119954"/>
                  </a:lnTo>
                  <a:lnTo>
                    <a:pt x="98544" y="98699"/>
                  </a:lnTo>
                  <a:lnTo>
                    <a:pt x="97840" y="98699"/>
                  </a:lnTo>
                  <a:lnTo>
                    <a:pt x="96936" y="109716"/>
                  </a:lnTo>
                  <a:close/>
                  <a:moveTo>
                    <a:pt x="119988" y="72807"/>
                  </a:moveTo>
                  <a:cubicBezTo>
                    <a:pt x="119988" y="73634"/>
                    <a:pt x="119953" y="74276"/>
                    <a:pt x="119870" y="74919"/>
                  </a:cubicBezTo>
                  <a:cubicBezTo>
                    <a:pt x="119788" y="75562"/>
                    <a:pt x="119706" y="76067"/>
                    <a:pt x="119577" y="76526"/>
                  </a:cubicBezTo>
                  <a:cubicBezTo>
                    <a:pt x="119448" y="77031"/>
                    <a:pt x="119330" y="77352"/>
                    <a:pt x="119166" y="77674"/>
                  </a:cubicBezTo>
                  <a:cubicBezTo>
                    <a:pt x="119002" y="77995"/>
                    <a:pt x="118838" y="77995"/>
                    <a:pt x="118673" y="77995"/>
                  </a:cubicBezTo>
                  <a:cubicBezTo>
                    <a:pt x="118462" y="77995"/>
                    <a:pt x="118298" y="77811"/>
                    <a:pt x="118133" y="77674"/>
                  </a:cubicBezTo>
                  <a:cubicBezTo>
                    <a:pt x="117969" y="77352"/>
                    <a:pt x="117840" y="77031"/>
                    <a:pt x="117723" y="76526"/>
                  </a:cubicBezTo>
                  <a:cubicBezTo>
                    <a:pt x="117593" y="76067"/>
                    <a:pt x="117511" y="75562"/>
                    <a:pt x="117429" y="74919"/>
                  </a:cubicBezTo>
                  <a:cubicBezTo>
                    <a:pt x="117347" y="74276"/>
                    <a:pt x="117347" y="73634"/>
                    <a:pt x="117347" y="72807"/>
                  </a:cubicBezTo>
                  <a:cubicBezTo>
                    <a:pt x="117347" y="71981"/>
                    <a:pt x="117382" y="71338"/>
                    <a:pt x="117464" y="70696"/>
                  </a:cubicBezTo>
                  <a:cubicBezTo>
                    <a:pt x="117558" y="70053"/>
                    <a:pt x="117640" y="69594"/>
                    <a:pt x="117758" y="69089"/>
                  </a:cubicBezTo>
                  <a:cubicBezTo>
                    <a:pt x="117887" y="68630"/>
                    <a:pt x="118004" y="68263"/>
                    <a:pt x="118169" y="67941"/>
                  </a:cubicBezTo>
                  <a:cubicBezTo>
                    <a:pt x="118333" y="67620"/>
                    <a:pt x="118509" y="67620"/>
                    <a:pt x="118673" y="67620"/>
                  </a:cubicBezTo>
                  <a:cubicBezTo>
                    <a:pt x="118838" y="67620"/>
                    <a:pt x="119002" y="67804"/>
                    <a:pt x="119166" y="67941"/>
                  </a:cubicBezTo>
                  <a:cubicBezTo>
                    <a:pt x="119330" y="68263"/>
                    <a:pt x="119448" y="68584"/>
                    <a:pt x="119577" y="69089"/>
                  </a:cubicBezTo>
                  <a:cubicBezTo>
                    <a:pt x="119706" y="69548"/>
                    <a:pt x="119788" y="70053"/>
                    <a:pt x="119870" y="70696"/>
                  </a:cubicBezTo>
                  <a:cubicBezTo>
                    <a:pt x="119988" y="71338"/>
                    <a:pt x="119988" y="72165"/>
                    <a:pt x="119988" y="72807"/>
                  </a:cubicBezTo>
                  <a:close/>
                  <a:moveTo>
                    <a:pt x="119741" y="72807"/>
                  </a:moveTo>
                  <a:cubicBezTo>
                    <a:pt x="119741" y="72165"/>
                    <a:pt x="119706" y="71522"/>
                    <a:pt x="119659" y="71017"/>
                  </a:cubicBezTo>
                  <a:cubicBezTo>
                    <a:pt x="119624" y="70558"/>
                    <a:pt x="119542" y="70053"/>
                    <a:pt x="119448" y="69732"/>
                  </a:cubicBezTo>
                  <a:cubicBezTo>
                    <a:pt x="119366" y="69410"/>
                    <a:pt x="119248" y="69089"/>
                    <a:pt x="119119" y="68905"/>
                  </a:cubicBezTo>
                  <a:cubicBezTo>
                    <a:pt x="119002" y="68768"/>
                    <a:pt x="118873" y="68584"/>
                    <a:pt x="118708" y="68584"/>
                  </a:cubicBezTo>
                  <a:cubicBezTo>
                    <a:pt x="118544" y="68584"/>
                    <a:pt x="118427" y="68768"/>
                    <a:pt x="118298" y="68905"/>
                  </a:cubicBezTo>
                  <a:cubicBezTo>
                    <a:pt x="118180" y="69089"/>
                    <a:pt x="118051" y="69410"/>
                    <a:pt x="117969" y="69732"/>
                  </a:cubicBezTo>
                  <a:cubicBezTo>
                    <a:pt x="117887" y="70053"/>
                    <a:pt x="117805" y="70558"/>
                    <a:pt x="117758" y="71017"/>
                  </a:cubicBezTo>
                  <a:cubicBezTo>
                    <a:pt x="117723" y="71522"/>
                    <a:pt x="117676" y="72165"/>
                    <a:pt x="117676" y="72807"/>
                  </a:cubicBezTo>
                  <a:cubicBezTo>
                    <a:pt x="117676" y="73450"/>
                    <a:pt x="117723" y="73955"/>
                    <a:pt x="117758" y="74414"/>
                  </a:cubicBezTo>
                  <a:cubicBezTo>
                    <a:pt x="117805" y="74919"/>
                    <a:pt x="117887" y="75378"/>
                    <a:pt x="117969" y="75700"/>
                  </a:cubicBezTo>
                  <a:cubicBezTo>
                    <a:pt x="118051" y="76067"/>
                    <a:pt x="118169" y="76388"/>
                    <a:pt x="118298" y="76710"/>
                  </a:cubicBezTo>
                  <a:cubicBezTo>
                    <a:pt x="118415" y="76847"/>
                    <a:pt x="118591" y="77031"/>
                    <a:pt x="118708" y="77031"/>
                  </a:cubicBezTo>
                  <a:cubicBezTo>
                    <a:pt x="118838" y="77031"/>
                    <a:pt x="119002" y="76893"/>
                    <a:pt x="119119" y="76710"/>
                  </a:cubicBezTo>
                  <a:cubicBezTo>
                    <a:pt x="119248" y="76572"/>
                    <a:pt x="119366" y="76205"/>
                    <a:pt x="119448" y="75883"/>
                  </a:cubicBezTo>
                  <a:cubicBezTo>
                    <a:pt x="119542" y="75562"/>
                    <a:pt x="119624" y="75057"/>
                    <a:pt x="119659" y="74598"/>
                  </a:cubicBezTo>
                  <a:cubicBezTo>
                    <a:pt x="119706" y="74093"/>
                    <a:pt x="119741" y="73450"/>
                    <a:pt x="119741" y="72807"/>
                  </a:cubicBezTo>
                  <a:close/>
                  <a:moveTo>
                    <a:pt x="118920" y="73312"/>
                  </a:moveTo>
                  <a:lnTo>
                    <a:pt x="119330" y="75883"/>
                  </a:lnTo>
                  <a:lnTo>
                    <a:pt x="119037" y="75883"/>
                  </a:lnTo>
                  <a:lnTo>
                    <a:pt x="118673" y="73450"/>
                  </a:lnTo>
                  <a:lnTo>
                    <a:pt x="118415" y="73450"/>
                  </a:lnTo>
                  <a:lnTo>
                    <a:pt x="118415" y="75883"/>
                  </a:lnTo>
                  <a:lnTo>
                    <a:pt x="118169" y="75883"/>
                  </a:lnTo>
                  <a:lnTo>
                    <a:pt x="118169" y="70053"/>
                  </a:lnTo>
                  <a:lnTo>
                    <a:pt x="118755" y="70053"/>
                  </a:lnTo>
                  <a:cubicBezTo>
                    <a:pt x="118920" y="70053"/>
                    <a:pt x="119084" y="70237"/>
                    <a:pt x="119166" y="70374"/>
                  </a:cubicBezTo>
                  <a:cubicBezTo>
                    <a:pt x="119248" y="70696"/>
                    <a:pt x="119284" y="71017"/>
                    <a:pt x="119284" y="71660"/>
                  </a:cubicBezTo>
                  <a:cubicBezTo>
                    <a:pt x="119284" y="72165"/>
                    <a:pt x="119248" y="72624"/>
                    <a:pt x="119166" y="72807"/>
                  </a:cubicBezTo>
                  <a:cubicBezTo>
                    <a:pt x="119119" y="73129"/>
                    <a:pt x="119037" y="73312"/>
                    <a:pt x="118920" y="73312"/>
                  </a:cubicBezTo>
                  <a:close/>
                  <a:moveTo>
                    <a:pt x="118838" y="72486"/>
                  </a:moveTo>
                  <a:cubicBezTo>
                    <a:pt x="118873" y="72486"/>
                    <a:pt x="118920" y="72486"/>
                    <a:pt x="118955" y="72302"/>
                  </a:cubicBezTo>
                  <a:cubicBezTo>
                    <a:pt x="119002" y="72302"/>
                    <a:pt x="119002" y="72165"/>
                    <a:pt x="119037" y="71981"/>
                  </a:cubicBezTo>
                  <a:cubicBezTo>
                    <a:pt x="119037" y="71843"/>
                    <a:pt x="119084" y="71660"/>
                    <a:pt x="119084" y="71522"/>
                  </a:cubicBezTo>
                  <a:cubicBezTo>
                    <a:pt x="119084" y="71338"/>
                    <a:pt x="119084" y="71201"/>
                    <a:pt x="119037" y="71017"/>
                  </a:cubicBezTo>
                  <a:cubicBezTo>
                    <a:pt x="119037" y="70879"/>
                    <a:pt x="119002" y="70879"/>
                    <a:pt x="118955" y="70879"/>
                  </a:cubicBezTo>
                  <a:cubicBezTo>
                    <a:pt x="118920" y="70879"/>
                    <a:pt x="118884" y="70696"/>
                    <a:pt x="118838" y="70696"/>
                  </a:cubicBezTo>
                  <a:cubicBezTo>
                    <a:pt x="118802" y="70696"/>
                    <a:pt x="118755" y="70696"/>
                    <a:pt x="118708" y="70696"/>
                  </a:cubicBezTo>
                  <a:lnTo>
                    <a:pt x="118415" y="70696"/>
                  </a:lnTo>
                  <a:lnTo>
                    <a:pt x="118415" y="72302"/>
                  </a:lnTo>
                  <a:lnTo>
                    <a:pt x="118708" y="72302"/>
                  </a:lnTo>
                  <a:cubicBezTo>
                    <a:pt x="118755" y="72624"/>
                    <a:pt x="118791" y="72486"/>
                    <a:pt x="118838" y="724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1929" y="2021"/>
              <a:ext cx="300" cy="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603" y="0"/>
                  </a:moveTo>
                  <a:cubicBezTo>
                    <a:pt x="66059" y="46639"/>
                    <a:pt x="15841" y="58663"/>
                    <a:pt x="237" y="61700"/>
                  </a:cubicBezTo>
                  <a:cubicBezTo>
                    <a:pt x="237" y="62914"/>
                    <a:pt x="0" y="64251"/>
                    <a:pt x="0" y="65465"/>
                  </a:cubicBezTo>
                  <a:cubicBezTo>
                    <a:pt x="17821" y="77489"/>
                    <a:pt x="62732" y="104939"/>
                    <a:pt x="119920" y="119878"/>
                  </a:cubicBezTo>
                  <a:lnTo>
                    <a:pt x="119920" y="0"/>
                  </a:lnTo>
                  <a:lnTo>
                    <a:pt x="11960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Shape 61"/>
            <p:cNvSpPr/>
            <p:nvPr/>
          </p:nvSpPr>
          <p:spPr>
            <a:xfrm>
              <a:off x="1921" y="1738"/>
              <a:ext cx="300" cy="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22" y="81420"/>
                  </a:moveTo>
                  <a:lnTo>
                    <a:pt x="119922" y="0"/>
                  </a:lnTo>
                  <a:lnTo>
                    <a:pt x="0" y="117575"/>
                  </a:lnTo>
                  <a:cubicBezTo>
                    <a:pt x="544" y="118383"/>
                    <a:pt x="855" y="119191"/>
                    <a:pt x="1088" y="119926"/>
                  </a:cubicBezTo>
                  <a:cubicBezTo>
                    <a:pt x="15631" y="118383"/>
                    <a:pt x="67116" y="110593"/>
                    <a:pt x="119922" y="8142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Shape 62"/>
            <p:cNvSpPr/>
            <p:nvPr/>
          </p:nvSpPr>
          <p:spPr>
            <a:xfrm>
              <a:off x="1894" y="2170"/>
              <a:ext cx="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832" y="0"/>
                  </a:moveTo>
                  <a:cubicBezTo>
                    <a:pt x="5820" y="8432"/>
                    <a:pt x="3305" y="15351"/>
                    <a:pt x="0" y="19027"/>
                  </a:cubicBezTo>
                  <a:cubicBezTo>
                    <a:pt x="1293" y="41945"/>
                    <a:pt x="3808" y="79351"/>
                    <a:pt x="9125" y="119783"/>
                  </a:cubicBezTo>
                  <a:lnTo>
                    <a:pt x="119928" y="119783"/>
                  </a:lnTo>
                  <a:lnTo>
                    <a:pt x="119928" y="99243"/>
                  </a:lnTo>
                  <a:cubicBezTo>
                    <a:pt x="66826" y="72432"/>
                    <a:pt x="24574" y="22270"/>
                    <a:pt x="783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Shape 63"/>
            <p:cNvSpPr/>
            <p:nvPr/>
          </p:nvSpPr>
          <p:spPr>
            <a:xfrm>
              <a:off x="1736" y="2189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252" y="6423"/>
                  </a:moveTo>
                  <a:cubicBezTo>
                    <a:pt x="94018" y="5653"/>
                    <a:pt x="88785" y="2826"/>
                    <a:pt x="84112" y="0"/>
                  </a:cubicBezTo>
                  <a:lnTo>
                    <a:pt x="0" y="119743"/>
                  </a:lnTo>
                  <a:lnTo>
                    <a:pt x="119813" y="119743"/>
                  </a:lnTo>
                  <a:cubicBezTo>
                    <a:pt x="107850" y="74518"/>
                    <a:pt x="101869" y="32633"/>
                    <a:pt x="99252" y="642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1column-footer">
  <p:cSld name="Title-1column-footer">
    <p:bg>
      <p:bgPr>
        <a:solidFill>
          <a:srgbClr val="E4EBF0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rot="10800000" flipH="1">
            <a:off x="0" y="27"/>
            <a:ext cx="9144000" cy="362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228600" y="877490"/>
            <a:ext cx="8686800" cy="26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Merriweather Sans"/>
              <a:buChar char="◦"/>
              <a:defRPr sz="21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228600" y="3739283"/>
            <a:ext cx="8686800" cy="1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228600" y="122341"/>
            <a:ext cx="8676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-circle-buckets">
  <p:cSld name="4-circle-buckets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92906" y="2880638"/>
            <a:ext cx="17289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392906" y="3357111"/>
            <a:ext cx="1728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3"/>
          </p:nvPr>
        </p:nvSpPr>
        <p:spPr>
          <a:xfrm>
            <a:off x="2593181" y="2880638"/>
            <a:ext cx="17289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4"/>
          </p:nvPr>
        </p:nvSpPr>
        <p:spPr>
          <a:xfrm>
            <a:off x="2593181" y="3357111"/>
            <a:ext cx="1728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5"/>
          </p:nvPr>
        </p:nvSpPr>
        <p:spPr>
          <a:xfrm>
            <a:off x="4787750" y="2880638"/>
            <a:ext cx="17289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6"/>
          </p:nvPr>
        </p:nvSpPr>
        <p:spPr>
          <a:xfrm>
            <a:off x="4787750" y="3357111"/>
            <a:ext cx="1728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7"/>
          </p:nvPr>
        </p:nvSpPr>
        <p:spPr>
          <a:xfrm>
            <a:off x="6982318" y="2880638"/>
            <a:ext cx="17289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8"/>
          </p:nvPr>
        </p:nvSpPr>
        <p:spPr>
          <a:xfrm>
            <a:off x="6982318" y="3357111"/>
            <a:ext cx="1728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body" idx="9"/>
          </p:nvPr>
        </p:nvSpPr>
        <p:spPr>
          <a:xfrm>
            <a:off x="399523" y="1115656"/>
            <a:ext cx="1714500" cy="1714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body" idx="13"/>
          </p:nvPr>
        </p:nvSpPr>
        <p:spPr>
          <a:xfrm>
            <a:off x="2605481" y="1115656"/>
            <a:ext cx="1714500" cy="1714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body" idx="14"/>
          </p:nvPr>
        </p:nvSpPr>
        <p:spPr>
          <a:xfrm>
            <a:off x="4800600" y="1115656"/>
            <a:ext cx="1714500" cy="1714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body" idx="15"/>
          </p:nvPr>
        </p:nvSpPr>
        <p:spPr>
          <a:xfrm>
            <a:off x="7002814" y="1115656"/>
            <a:ext cx="1714500" cy="1714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2" name="Shape 82"/>
          <p:cNvGrpSpPr/>
          <p:nvPr/>
        </p:nvGrpSpPr>
        <p:grpSpPr>
          <a:xfrm>
            <a:off x="338234" y="1047076"/>
            <a:ext cx="1851750" cy="1851750"/>
            <a:chOff x="-2679894" y="1117463"/>
            <a:chExt cx="2469000" cy="2469000"/>
          </a:xfrm>
        </p:grpSpPr>
        <p:sp>
          <p:nvSpPr>
            <p:cNvPr id="83" name="Shape 83"/>
            <p:cNvSpPr/>
            <p:nvPr/>
          </p:nvSpPr>
          <p:spPr>
            <a:xfrm>
              <a:off x="-1445454" y="1117463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>
              <a:off x="-2679894" y="1117463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50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Shape 85"/>
          <p:cNvGrpSpPr/>
          <p:nvPr/>
        </p:nvGrpSpPr>
        <p:grpSpPr>
          <a:xfrm>
            <a:off x="2536901" y="1047076"/>
            <a:ext cx="1851750" cy="1851750"/>
            <a:chOff x="-2679894" y="1117463"/>
            <a:chExt cx="2469000" cy="2469000"/>
          </a:xfrm>
        </p:grpSpPr>
        <p:sp>
          <p:nvSpPr>
            <p:cNvPr id="86" name="Shape 86"/>
            <p:cNvSpPr/>
            <p:nvPr/>
          </p:nvSpPr>
          <p:spPr>
            <a:xfrm>
              <a:off x="-1445454" y="1117463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>
              <a:off x="-2679894" y="1117463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50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" name="Shape 88"/>
          <p:cNvGrpSpPr/>
          <p:nvPr/>
        </p:nvGrpSpPr>
        <p:grpSpPr>
          <a:xfrm>
            <a:off x="4737079" y="1047076"/>
            <a:ext cx="1851750" cy="1851750"/>
            <a:chOff x="-2679894" y="1117463"/>
            <a:chExt cx="2469000" cy="2469000"/>
          </a:xfrm>
        </p:grpSpPr>
        <p:sp>
          <p:nvSpPr>
            <p:cNvPr id="89" name="Shape 89"/>
            <p:cNvSpPr/>
            <p:nvPr/>
          </p:nvSpPr>
          <p:spPr>
            <a:xfrm>
              <a:off x="-1445454" y="1117463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-2679894" y="1117463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50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" name="Shape 91"/>
          <p:cNvGrpSpPr/>
          <p:nvPr/>
        </p:nvGrpSpPr>
        <p:grpSpPr>
          <a:xfrm>
            <a:off x="6935168" y="1047076"/>
            <a:ext cx="1851750" cy="1851750"/>
            <a:chOff x="-2679894" y="1117463"/>
            <a:chExt cx="2469000" cy="2469000"/>
          </a:xfrm>
        </p:grpSpPr>
        <p:sp>
          <p:nvSpPr>
            <p:cNvPr id="92" name="Shape 92"/>
            <p:cNvSpPr/>
            <p:nvPr/>
          </p:nvSpPr>
          <p:spPr>
            <a:xfrm>
              <a:off x="-1445454" y="1117463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-2679894" y="1117463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50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228600" y="122341"/>
            <a:ext cx="8676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circle-buckets">
  <p:cSld name="3-circle-buckets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493614" y="2892747"/>
            <a:ext cx="17289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1493614" y="3384542"/>
            <a:ext cx="1728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3"/>
          </p:nvPr>
        </p:nvSpPr>
        <p:spPr>
          <a:xfrm>
            <a:off x="3693890" y="2892747"/>
            <a:ext cx="17289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4"/>
          </p:nvPr>
        </p:nvSpPr>
        <p:spPr>
          <a:xfrm>
            <a:off x="3693890" y="3384542"/>
            <a:ext cx="1728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5"/>
          </p:nvPr>
        </p:nvSpPr>
        <p:spPr>
          <a:xfrm>
            <a:off x="5888459" y="2892747"/>
            <a:ext cx="17289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6"/>
          </p:nvPr>
        </p:nvSpPr>
        <p:spPr>
          <a:xfrm>
            <a:off x="5888459" y="3384542"/>
            <a:ext cx="1728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idx="7"/>
          </p:nvPr>
        </p:nvSpPr>
        <p:spPr>
          <a:xfrm>
            <a:off x="1514761" y="1114703"/>
            <a:ext cx="1714500" cy="1714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body" idx="8"/>
          </p:nvPr>
        </p:nvSpPr>
        <p:spPr>
          <a:xfrm>
            <a:off x="3693287" y="1112185"/>
            <a:ext cx="1714500" cy="1714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body" idx="9"/>
          </p:nvPr>
        </p:nvSpPr>
        <p:spPr>
          <a:xfrm>
            <a:off x="5915838" y="1111275"/>
            <a:ext cx="1714500" cy="1714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None/>
              <a:defRPr sz="4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05" name="Shape 105"/>
          <p:cNvGrpSpPr/>
          <p:nvPr/>
        </p:nvGrpSpPr>
        <p:grpSpPr>
          <a:xfrm>
            <a:off x="1441704" y="1047076"/>
            <a:ext cx="1851750" cy="1851750"/>
            <a:chOff x="-2679894" y="1117463"/>
            <a:chExt cx="2469000" cy="2469000"/>
          </a:xfrm>
        </p:grpSpPr>
        <p:sp>
          <p:nvSpPr>
            <p:cNvPr id="106" name="Shape 106"/>
            <p:cNvSpPr/>
            <p:nvPr/>
          </p:nvSpPr>
          <p:spPr>
            <a:xfrm>
              <a:off x="-1445454" y="1117463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Shape 107"/>
            <p:cNvSpPr/>
            <p:nvPr/>
          </p:nvSpPr>
          <p:spPr>
            <a:xfrm>
              <a:off x="-2679894" y="1117463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50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" name="Shape 108"/>
          <p:cNvGrpSpPr/>
          <p:nvPr/>
        </p:nvGrpSpPr>
        <p:grpSpPr>
          <a:xfrm>
            <a:off x="3624707" y="1047076"/>
            <a:ext cx="1851750" cy="1851750"/>
            <a:chOff x="-2679894" y="1117463"/>
            <a:chExt cx="2469000" cy="2469000"/>
          </a:xfrm>
        </p:grpSpPr>
        <p:sp>
          <p:nvSpPr>
            <p:cNvPr id="109" name="Shape 109"/>
            <p:cNvSpPr/>
            <p:nvPr/>
          </p:nvSpPr>
          <p:spPr>
            <a:xfrm>
              <a:off x="-1445454" y="1117463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Shape 110"/>
            <p:cNvSpPr/>
            <p:nvPr/>
          </p:nvSpPr>
          <p:spPr>
            <a:xfrm>
              <a:off x="-2679894" y="1117463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50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" name="Shape 111"/>
          <p:cNvGrpSpPr/>
          <p:nvPr/>
        </p:nvGrpSpPr>
        <p:grpSpPr>
          <a:xfrm>
            <a:off x="5847258" y="1047076"/>
            <a:ext cx="1851750" cy="1851750"/>
            <a:chOff x="-2679894" y="1117463"/>
            <a:chExt cx="2469000" cy="2469000"/>
          </a:xfrm>
        </p:grpSpPr>
        <p:sp>
          <p:nvSpPr>
            <p:cNvPr id="112" name="Shape 112"/>
            <p:cNvSpPr/>
            <p:nvPr/>
          </p:nvSpPr>
          <p:spPr>
            <a:xfrm>
              <a:off x="-1445454" y="1117463"/>
              <a:ext cx="1234500" cy="123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274" y="0"/>
                    <a:pt x="119999" y="53725"/>
                    <a:pt x="119999" y="119999"/>
                  </a:cubicBezTo>
                </a:path>
              </a:pathLst>
            </a:custGeom>
            <a:noFill/>
            <a:ln w="381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Shape 113"/>
            <p:cNvSpPr/>
            <p:nvPr/>
          </p:nvSpPr>
          <p:spPr>
            <a:xfrm>
              <a:off x="-2679894" y="1117463"/>
              <a:ext cx="2469000" cy="246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59999"/>
                  </a:moveTo>
                  <a:cubicBezTo>
                    <a:pt x="119999" y="93137"/>
                    <a:pt x="93137" y="119999"/>
                    <a:pt x="59999" y="119999"/>
                  </a:cubicBezTo>
                  <a:cubicBezTo>
                    <a:pt x="26862" y="119999"/>
                    <a:pt x="0" y="93137"/>
                    <a:pt x="0" y="59999"/>
                  </a:cubicBezTo>
                  <a:cubicBezTo>
                    <a:pt x="0" y="26862"/>
                    <a:pt x="26862" y="0"/>
                    <a:pt x="59999" y="0"/>
                  </a:cubicBezTo>
                </a:path>
              </a:pathLst>
            </a:custGeom>
            <a:noFill/>
            <a:ln w="38100" cap="rnd" cmpd="sng">
              <a:solidFill>
                <a:srgbClr val="547B93">
                  <a:alpha val="7450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228600" y="122341"/>
            <a:ext cx="8676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7829550" y="4857750"/>
            <a:ext cx="985410" cy="196106"/>
            <a:chOff x="1736" y="1730"/>
            <a:chExt cx="3019" cy="600"/>
          </a:xfrm>
        </p:grpSpPr>
        <p:sp>
          <p:nvSpPr>
            <p:cNvPr id="11" name="Shape 11"/>
            <p:cNvSpPr/>
            <p:nvPr/>
          </p:nvSpPr>
          <p:spPr>
            <a:xfrm>
              <a:off x="2355" y="1730"/>
              <a:ext cx="2400" cy="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408" y="71017"/>
                  </a:moveTo>
                  <a:lnTo>
                    <a:pt x="10985" y="71017"/>
                  </a:lnTo>
                  <a:lnTo>
                    <a:pt x="10985" y="77811"/>
                  </a:lnTo>
                  <a:cubicBezTo>
                    <a:pt x="9424" y="77995"/>
                    <a:pt x="7887" y="78133"/>
                    <a:pt x="6490" y="78133"/>
                  </a:cubicBezTo>
                  <a:cubicBezTo>
                    <a:pt x="3133" y="78133"/>
                    <a:pt x="0" y="77490"/>
                    <a:pt x="0" y="61147"/>
                  </a:cubicBezTo>
                  <a:lnTo>
                    <a:pt x="0" y="780"/>
                  </a:lnTo>
                  <a:lnTo>
                    <a:pt x="2183" y="780"/>
                  </a:lnTo>
                  <a:lnTo>
                    <a:pt x="2183" y="56511"/>
                  </a:lnTo>
                  <a:cubicBezTo>
                    <a:pt x="2147" y="68446"/>
                    <a:pt x="2769" y="71017"/>
                    <a:pt x="6408" y="71017"/>
                  </a:cubicBezTo>
                  <a:close/>
                  <a:moveTo>
                    <a:pt x="13345" y="780"/>
                  </a:moveTo>
                  <a:cubicBezTo>
                    <a:pt x="12394" y="780"/>
                    <a:pt x="12100" y="2387"/>
                    <a:pt x="12100" y="6610"/>
                  </a:cubicBezTo>
                  <a:cubicBezTo>
                    <a:pt x="12100" y="10971"/>
                    <a:pt x="12347" y="12440"/>
                    <a:pt x="13345" y="12440"/>
                  </a:cubicBezTo>
                  <a:cubicBezTo>
                    <a:pt x="14330" y="12440"/>
                    <a:pt x="14589" y="10971"/>
                    <a:pt x="14589" y="6610"/>
                  </a:cubicBezTo>
                  <a:cubicBezTo>
                    <a:pt x="14624" y="2387"/>
                    <a:pt x="14342" y="780"/>
                    <a:pt x="13345" y="780"/>
                  </a:cubicBezTo>
                  <a:close/>
                  <a:moveTo>
                    <a:pt x="12359" y="77995"/>
                  </a:moveTo>
                  <a:lnTo>
                    <a:pt x="14424" y="77995"/>
                  </a:lnTo>
                  <a:lnTo>
                    <a:pt x="14424" y="18913"/>
                  </a:lnTo>
                  <a:lnTo>
                    <a:pt x="12359" y="18913"/>
                  </a:lnTo>
                  <a:lnTo>
                    <a:pt x="12359" y="77995"/>
                  </a:lnTo>
                  <a:close/>
                  <a:moveTo>
                    <a:pt x="23098" y="69089"/>
                  </a:moveTo>
                  <a:lnTo>
                    <a:pt x="18309" y="18913"/>
                  </a:lnTo>
                  <a:lnTo>
                    <a:pt x="16115" y="18913"/>
                  </a:lnTo>
                  <a:lnTo>
                    <a:pt x="21408" y="72991"/>
                  </a:lnTo>
                  <a:cubicBezTo>
                    <a:pt x="21772" y="76847"/>
                    <a:pt x="22276" y="78638"/>
                    <a:pt x="23051" y="78638"/>
                  </a:cubicBezTo>
                  <a:cubicBezTo>
                    <a:pt x="23802" y="78638"/>
                    <a:pt x="24295" y="76710"/>
                    <a:pt x="24671" y="72991"/>
                  </a:cubicBezTo>
                  <a:lnTo>
                    <a:pt x="30035" y="18913"/>
                  </a:lnTo>
                  <a:lnTo>
                    <a:pt x="27934" y="18913"/>
                  </a:lnTo>
                  <a:lnTo>
                    <a:pt x="23098" y="69089"/>
                  </a:lnTo>
                  <a:close/>
                  <a:moveTo>
                    <a:pt x="30492" y="48385"/>
                  </a:moveTo>
                  <a:cubicBezTo>
                    <a:pt x="30492" y="27039"/>
                    <a:pt x="32147" y="18133"/>
                    <a:pt x="37065" y="18133"/>
                  </a:cubicBezTo>
                  <a:cubicBezTo>
                    <a:pt x="42147" y="18133"/>
                    <a:pt x="43556" y="28462"/>
                    <a:pt x="43556" y="44667"/>
                  </a:cubicBezTo>
                  <a:cubicBezTo>
                    <a:pt x="43556" y="46273"/>
                    <a:pt x="43556" y="48569"/>
                    <a:pt x="43509" y="50359"/>
                  </a:cubicBezTo>
                  <a:cubicBezTo>
                    <a:pt x="41772" y="51461"/>
                    <a:pt x="38227" y="52792"/>
                    <a:pt x="36115" y="53114"/>
                  </a:cubicBezTo>
                  <a:lnTo>
                    <a:pt x="32558" y="53573"/>
                  </a:lnTo>
                  <a:cubicBezTo>
                    <a:pt x="32805" y="65692"/>
                    <a:pt x="33755" y="71843"/>
                    <a:pt x="37558" y="71843"/>
                  </a:cubicBezTo>
                  <a:cubicBezTo>
                    <a:pt x="39507" y="71843"/>
                    <a:pt x="41326" y="71017"/>
                    <a:pt x="42887" y="70237"/>
                  </a:cubicBezTo>
                  <a:lnTo>
                    <a:pt x="43098" y="76710"/>
                  </a:lnTo>
                  <a:cubicBezTo>
                    <a:pt x="41361" y="77674"/>
                    <a:pt x="39624" y="78638"/>
                    <a:pt x="36772" y="78638"/>
                  </a:cubicBezTo>
                  <a:cubicBezTo>
                    <a:pt x="31819" y="78638"/>
                    <a:pt x="30492" y="65830"/>
                    <a:pt x="30492" y="48385"/>
                  </a:cubicBezTo>
                  <a:close/>
                  <a:moveTo>
                    <a:pt x="32523" y="47605"/>
                  </a:moveTo>
                  <a:lnTo>
                    <a:pt x="36490" y="46778"/>
                  </a:lnTo>
                  <a:cubicBezTo>
                    <a:pt x="37805" y="46641"/>
                    <a:pt x="40082" y="45814"/>
                    <a:pt x="41443" y="45172"/>
                  </a:cubicBezTo>
                  <a:cubicBezTo>
                    <a:pt x="41490" y="44024"/>
                    <a:pt x="41490" y="42234"/>
                    <a:pt x="41490" y="40948"/>
                  </a:cubicBezTo>
                  <a:cubicBezTo>
                    <a:pt x="41490" y="30895"/>
                    <a:pt x="40375" y="24605"/>
                    <a:pt x="37065" y="24605"/>
                  </a:cubicBezTo>
                  <a:cubicBezTo>
                    <a:pt x="33309" y="24743"/>
                    <a:pt x="32523" y="32364"/>
                    <a:pt x="32523" y="47605"/>
                  </a:cubicBezTo>
                  <a:close/>
                  <a:moveTo>
                    <a:pt x="51267" y="77995"/>
                  </a:moveTo>
                  <a:lnTo>
                    <a:pt x="47265" y="77995"/>
                  </a:lnTo>
                  <a:lnTo>
                    <a:pt x="47265" y="2065"/>
                  </a:lnTo>
                  <a:cubicBezTo>
                    <a:pt x="48955" y="780"/>
                    <a:pt x="51314" y="0"/>
                    <a:pt x="53661" y="0"/>
                  </a:cubicBezTo>
                  <a:cubicBezTo>
                    <a:pt x="58004" y="0"/>
                    <a:pt x="61596" y="3397"/>
                    <a:pt x="61596" y="24284"/>
                  </a:cubicBezTo>
                  <a:cubicBezTo>
                    <a:pt x="61596" y="37872"/>
                    <a:pt x="60152" y="44345"/>
                    <a:pt x="57793" y="47100"/>
                  </a:cubicBezTo>
                  <a:lnTo>
                    <a:pt x="62300" y="77995"/>
                  </a:lnTo>
                  <a:lnTo>
                    <a:pt x="57711" y="77995"/>
                  </a:lnTo>
                  <a:lnTo>
                    <a:pt x="53661" y="48890"/>
                  </a:lnTo>
                  <a:cubicBezTo>
                    <a:pt x="52875" y="48890"/>
                    <a:pt x="51936" y="48706"/>
                    <a:pt x="51267" y="48569"/>
                  </a:cubicBezTo>
                  <a:lnTo>
                    <a:pt x="51267" y="77995"/>
                  </a:lnTo>
                  <a:close/>
                  <a:moveTo>
                    <a:pt x="51267" y="36082"/>
                  </a:moveTo>
                  <a:cubicBezTo>
                    <a:pt x="52100" y="36403"/>
                    <a:pt x="52875" y="36403"/>
                    <a:pt x="53708" y="36403"/>
                  </a:cubicBezTo>
                  <a:cubicBezTo>
                    <a:pt x="56185" y="36403"/>
                    <a:pt x="57629" y="33970"/>
                    <a:pt x="57629" y="24100"/>
                  </a:cubicBezTo>
                  <a:cubicBezTo>
                    <a:pt x="57629" y="15516"/>
                    <a:pt x="56643" y="12119"/>
                    <a:pt x="53791" y="12119"/>
                  </a:cubicBezTo>
                  <a:cubicBezTo>
                    <a:pt x="53004" y="12119"/>
                    <a:pt x="52100" y="12302"/>
                    <a:pt x="51267" y="12762"/>
                  </a:cubicBezTo>
                  <a:lnTo>
                    <a:pt x="51267" y="36082"/>
                  </a:lnTo>
                  <a:close/>
                  <a:moveTo>
                    <a:pt x="75985" y="37046"/>
                  </a:moveTo>
                  <a:lnTo>
                    <a:pt x="75985" y="61973"/>
                  </a:lnTo>
                  <a:cubicBezTo>
                    <a:pt x="75985" y="66013"/>
                    <a:pt x="75938" y="69410"/>
                    <a:pt x="75856" y="73129"/>
                  </a:cubicBezTo>
                  <a:cubicBezTo>
                    <a:pt x="74119" y="77169"/>
                    <a:pt x="71854" y="78638"/>
                    <a:pt x="69119" y="78638"/>
                  </a:cubicBezTo>
                  <a:cubicBezTo>
                    <a:pt x="64953" y="78638"/>
                    <a:pt x="63333" y="72302"/>
                    <a:pt x="63333" y="59862"/>
                  </a:cubicBezTo>
                  <a:cubicBezTo>
                    <a:pt x="63333" y="49533"/>
                    <a:pt x="64495" y="43060"/>
                    <a:pt x="67511" y="41132"/>
                  </a:cubicBezTo>
                  <a:cubicBezTo>
                    <a:pt x="69084" y="40122"/>
                    <a:pt x="70692" y="39801"/>
                    <a:pt x="72347" y="39663"/>
                  </a:cubicBezTo>
                  <a:cubicBezTo>
                    <a:pt x="72347" y="32869"/>
                    <a:pt x="71561" y="29793"/>
                    <a:pt x="69577" y="29793"/>
                  </a:cubicBezTo>
                  <a:cubicBezTo>
                    <a:pt x="67758" y="29793"/>
                    <a:pt x="65774" y="30573"/>
                    <a:pt x="64248" y="31216"/>
                  </a:cubicBezTo>
                  <a:lnTo>
                    <a:pt x="63955" y="20244"/>
                  </a:lnTo>
                  <a:cubicBezTo>
                    <a:pt x="65528" y="19097"/>
                    <a:pt x="67629" y="17949"/>
                    <a:pt x="69870" y="17949"/>
                  </a:cubicBezTo>
                  <a:cubicBezTo>
                    <a:pt x="73169" y="18133"/>
                    <a:pt x="75985" y="21851"/>
                    <a:pt x="75985" y="37046"/>
                  </a:cubicBezTo>
                  <a:close/>
                  <a:moveTo>
                    <a:pt x="72300" y="49211"/>
                  </a:moveTo>
                  <a:cubicBezTo>
                    <a:pt x="71185" y="49349"/>
                    <a:pt x="69870" y="49533"/>
                    <a:pt x="68838" y="50497"/>
                  </a:cubicBezTo>
                  <a:cubicBezTo>
                    <a:pt x="67511" y="51782"/>
                    <a:pt x="67018" y="53435"/>
                    <a:pt x="67018" y="59540"/>
                  </a:cubicBezTo>
                  <a:cubicBezTo>
                    <a:pt x="67018" y="65692"/>
                    <a:pt x="67922" y="67482"/>
                    <a:pt x="69577" y="67482"/>
                  </a:cubicBezTo>
                  <a:cubicBezTo>
                    <a:pt x="70399" y="67482"/>
                    <a:pt x="71431" y="67299"/>
                    <a:pt x="72218" y="65830"/>
                  </a:cubicBezTo>
                  <a:cubicBezTo>
                    <a:pt x="72300" y="63397"/>
                    <a:pt x="72300" y="60504"/>
                    <a:pt x="72300" y="57934"/>
                  </a:cubicBezTo>
                  <a:lnTo>
                    <a:pt x="72300" y="49211"/>
                  </a:lnTo>
                  <a:close/>
                  <a:moveTo>
                    <a:pt x="93133" y="18133"/>
                  </a:moveTo>
                  <a:cubicBezTo>
                    <a:pt x="91514" y="18133"/>
                    <a:pt x="89870" y="19418"/>
                    <a:pt x="88544" y="21530"/>
                  </a:cubicBezTo>
                  <a:cubicBezTo>
                    <a:pt x="87723" y="19418"/>
                    <a:pt x="86561" y="18133"/>
                    <a:pt x="84906" y="18133"/>
                  </a:cubicBezTo>
                  <a:cubicBezTo>
                    <a:pt x="82546" y="18133"/>
                    <a:pt x="80199" y="20061"/>
                    <a:pt x="78544" y="23641"/>
                  </a:cubicBezTo>
                  <a:cubicBezTo>
                    <a:pt x="78462" y="27360"/>
                    <a:pt x="78415" y="30757"/>
                    <a:pt x="78415" y="34797"/>
                  </a:cubicBezTo>
                  <a:lnTo>
                    <a:pt x="78415" y="77995"/>
                  </a:lnTo>
                  <a:lnTo>
                    <a:pt x="82136" y="77995"/>
                  </a:lnTo>
                  <a:lnTo>
                    <a:pt x="82136" y="39342"/>
                  </a:lnTo>
                  <a:cubicBezTo>
                    <a:pt x="82136" y="36725"/>
                    <a:pt x="82183" y="33833"/>
                    <a:pt x="82218" y="31400"/>
                  </a:cubicBezTo>
                  <a:cubicBezTo>
                    <a:pt x="82676" y="30436"/>
                    <a:pt x="83497" y="29793"/>
                    <a:pt x="84119" y="29793"/>
                  </a:cubicBezTo>
                  <a:cubicBezTo>
                    <a:pt x="86185" y="29793"/>
                    <a:pt x="86643" y="33970"/>
                    <a:pt x="86643" y="41591"/>
                  </a:cubicBezTo>
                  <a:lnTo>
                    <a:pt x="86643" y="77811"/>
                  </a:lnTo>
                  <a:lnTo>
                    <a:pt x="90399" y="77811"/>
                  </a:lnTo>
                  <a:lnTo>
                    <a:pt x="90399" y="40306"/>
                  </a:lnTo>
                  <a:cubicBezTo>
                    <a:pt x="90399" y="37368"/>
                    <a:pt x="90363" y="34475"/>
                    <a:pt x="90199" y="31859"/>
                  </a:cubicBezTo>
                  <a:cubicBezTo>
                    <a:pt x="90903" y="30573"/>
                    <a:pt x="91772" y="29931"/>
                    <a:pt x="92347" y="29931"/>
                  </a:cubicBezTo>
                  <a:cubicBezTo>
                    <a:pt x="94448" y="29931"/>
                    <a:pt x="94906" y="33970"/>
                    <a:pt x="94906" y="41775"/>
                  </a:cubicBezTo>
                  <a:lnTo>
                    <a:pt x="94906" y="77995"/>
                  </a:lnTo>
                  <a:lnTo>
                    <a:pt x="98673" y="77995"/>
                  </a:lnTo>
                  <a:lnTo>
                    <a:pt x="98673" y="40306"/>
                  </a:lnTo>
                  <a:cubicBezTo>
                    <a:pt x="98673" y="28324"/>
                    <a:pt x="97969" y="18133"/>
                    <a:pt x="93133" y="18133"/>
                  </a:cubicBezTo>
                  <a:close/>
                  <a:moveTo>
                    <a:pt x="114906" y="48385"/>
                  </a:moveTo>
                  <a:cubicBezTo>
                    <a:pt x="114906" y="71201"/>
                    <a:pt x="112840" y="78638"/>
                    <a:pt x="108215" y="78638"/>
                  </a:cubicBezTo>
                  <a:cubicBezTo>
                    <a:pt x="107300" y="78638"/>
                    <a:pt x="106232" y="78133"/>
                    <a:pt x="105316" y="77352"/>
                  </a:cubicBezTo>
                  <a:lnTo>
                    <a:pt x="105316" y="105539"/>
                  </a:lnTo>
                  <a:lnTo>
                    <a:pt x="101561" y="105539"/>
                  </a:lnTo>
                  <a:lnTo>
                    <a:pt x="101561" y="34797"/>
                  </a:lnTo>
                  <a:cubicBezTo>
                    <a:pt x="101561" y="30757"/>
                    <a:pt x="101607" y="27360"/>
                    <a:pt x="101690" y="23641"/>
                  </a:cubicBezTo>
                  <a:cubicBezTo>
                    <a:pt x="103380" y="19739"/>
                    <a:pt x="105692" y="18133"/>
                    <a:pt x="107758" y="18133"/>
                  </a:cubicBezTo>
                  <a:cubicBezTo>
                    <a:pt x="112805" y="18133"/>
                    <a:pt x="114906" y="25248"/>
                    <a:pt x="114906" y="48385"/>
                  </a:cubicBezTo>
                  <a:close/>
                  <a:moveTo>
                    <a:pt x="111150" y="48385"/>
                  </a:moveTo>
                  <a:cubicBezTo>
                    <a:pt x="111150" y="38699"/>
                    <a:pt x="111021" y="29609"/>
                    <a:pt x="107805" y="29609"/>
                  </a:cubicBezTo>
                  <a:cubicBezTo>
                    <a:pt x="106971" y="29609"/>
                    <a:pt x="106021" y="30114"/>
                    <a:pt x="105446" y="31216"/>
                  </a:cubicBezTo>
                  <a:cubicBezTo>
                    <a:pt x="105363" y="33649"/>
                    <a:pt x="105363" y="36587"/>
                    <a:pt x="105363" y="39158"/>
                  </a:cubicBezTo>
                  <a:lnTo>
                    <a:pt x="105363" y="65830"/>
                  </a:lnTo>
                  <a:cubicBezTo>
                    <a:pt x="105985" y="66656"/>
                    <a:pt x="106807" y="67161"/>
                    <a:pt x="107464" y="67161"/>
                  </a:cubicBezTo>
                  <a:cubicBezTo>
                    <a:pt x="111021" y="67161"/>
                    <a:pt x="111150" y="59219"/>
                    <a:pt x="111150" y="48385"/>
                  </a:cubicBezTo>
                  <a:close/>
                  <a:moveTo>
                    <a:pt x="34213" y="103244"/>
                  </a:moveTo>
                  <a:lnTo>
                    <a:pt x="34213" y="110359"/>
                  </a:lnTo>
                  <a:cubicBezTo>
                    <a:pt x="34213" y="111369"/>
                    <a:pt x="34213" y="112149"/>
                    <a:pt x="34178" y="113114"/>
                  </a:cubicBezTo>
                  <a:cubicBezTo>
                    <a:pt x="33720" y="114123"/>
                    <a:pt x="33145" y="114445"/>
                    <a:pt x="32476" y="114445"/>
                  </a:cubicBezTo>
                  <a:cubicBezTo>
                    <a:pt x="31408" y="114445"/>
                    <a:pt x="30950" y="112976"/>
                    <a:pt x="30950" y="109716"/>
                  </a:cubicBezTo>
                  <a:cubicBezTo>
                    <a:pt x="30950" y="106962"/>
                    <a:pt x="31244" y="105355"/>
                    <a:pt x="31983" y="104850"/>
                  </a:cubicBezTo>
                  <a:cubicBezTo>
                    <a:pt x="32441" y="104529"/>
                    <a:pt x="32969" y="104529"/>
                    <a:pt x="33556" y="104391"/>
                  </a:cubicBezTo>
                  <a:lnTo>
                    <a:pt x="33556" y="104070"/>
                  </a:lnTo>
                  <a:cubicBezTo>
                    <a:pt x="33556" y="101637"/>
                    <a:pt x="33309" y="100673"/>
                    <a:pt x="32605" y="100673"/>
                  </a:cubicBezTo>
                  <a:cubicBezTo>
                    <a:pt x="32147" y="100673"/>
                    <a:pt x="31654" y="100811"/>
                    <a:pt x="31244" y="101132"/>
                  </a:cubicBezTo>
                  <a:lnTo>
                    <a:pt x="31197" y="99204"/>
                  </a:lnTo>
                  <a:cubicBezTo>
                    <a:pt x="31654" y="98882"/>
                    <a:pt x="32112" y="98699"/>
                    <a:pt x="32687" y="98699"/>
                  </a:cubicBezTo>
                  <a:cubicBezTo>
                    <a:pt x="33509" y="98561"/>
                    <a:pt x="34213" y="99387"/>
                    <a:pt x="34213" y="103244"/>
                  </a:cubicBezTo>
                  <a:close/>
                  <a:moveTo>
                    <a:pt x="33556" y="106319"/>
                  </a:moveTo>
                  <a:cubicBezTo>
                    <a:pt x="33145" y="106319"/>
                    <a:pt x="32605" y="106503"/>
                    <a:pt x="32230" y="106641"/>
                  </a:cubicBezTo>
                  <a:cubicBezTo>
                    <a:pt x="31819" y="106962"/>
                    <a:pt x="31607" y="107605"/>
                    <a:pt x="31607" y="109579"/>
                  </a:cubicBezTo>
                  <a:cubicBezTo>
                    <a:pt x="31607" y="111690"/>
                    <a:pt x="31901" y="112333"/>
                    <a:pt x="32558" y="112333"/>
                  </a:cubicBezTo>
                  <a:cubicBezTo>
                    <a:pt x="32852" y="112333"/>
                    <a:pt x="33227" y="112149"/>
                    <a:pt x="33509" y="111690"/>
                  </a:cubicBezTo>
                  <a:cubicBezTo>
                    <a:pt x="33509" y="111048"/>
                    <a:pt x="33509" y="110038"/>
                    <a:pt x="33509" y="109395"/>
                  </a:cubicBezTo>
                  <a:lnTo>
                    <a:pt x="33509" y="106319"/>
                  </a:lnTo>
                  <a:lnTo>
                    <a:pt x="33556" y="106319"/>
                  </a:lnTo>
                  <a:close/>
                  <a:moveTo>
                    <a:pt x="37112" y="98561"/>
                  </a:moveTo>
                  <a:cubicBezTo>
                    <a:pt x="36361" y="98561"/>
                    <a:pt x="35786" y="99020"/>
                    <a:pt x="35328" y="99846"/>
                  </a:cubicBezTo>
                  <a:cubicBezTo>
                    <a:pt x="35328" y="100811"/>
                    <a:pt x="35293" y="101637"/>
                    <a:pt x="35293" y="102601"/>
                  </a:cubicBezTo>
                  <a:lnTo>
                    <a:pt x="35293" y="114261"/>
                  </a:lnTo>
                  <a:lnTo>
                    <a:pt x="35950" y="114261"/>
                  </a:lnTo>
                  <a:lnTo>
                    <a:pt x="35950" y="103565"/>
                  </a:lnTo>
                  <a:cubicBezTo>
                    <a:pt x="35950" y="102922"/>
                    <a:pt x="35950" y="101958"/>
                    <a:pt x="35950" y="101315"/>
                  </a:cubicBezTo>
                  <a:cubicBezTo>
                    <a:pt x="36161" y="100994"/>
                    <a:pt x="36572" y="100673"/>
                    <a:pt x="36854" y="100673"/>
                  </a:cubicBezTo>
                  <a:cubicBezTo>
                    <a:pt x="37769" y="100673"/>
                    <a:pt x="37887" y="101775"/>
                    <a:pt x="37887" y="104529"/>
                  </a:cubicBezTo>
                  <a:lnTo>
                    <a:pt x="37887" y="114123"/>
                  </a:lnTo>
                  <a:lnTo>
                    <a:pt x="38556" y="114123"/>
                  </a:lnTo>
                  <a:lnTo>
                    <a:pt x="38556" y="104070"/>
                  </a:lnTo>
                  <a:cubicBezTo>
                    <a:pt x="38638" y="100994"/>
                    <a:pt x="38474" y="98561"/>
                    <a:pt x="37112" y="98561"/>
                  </a:cubicBezTo>
                  <a:close/>
                  <a:moveTo>
                    <a:pt x="44741" y="103244"/>
                  </a:moveTo>
                  <a:lnTo>
                    <a:pt x="44741" y="110359"/>
                  </a:lnTo>
                  <a:cubicBezTo>
                    <a:pt x="44741" y="111369"/>
                    <a:pt x="44741" y="112149"/>
                    <a:pt x="44694" y="113114"/>
                  </a:cubicBezTo>
                  <a:cubicBezTo>
                    <a:pt x="44248" y="114123"/>
                    <a:pt x="43673" y="114445"/>
                    <a:pt x="43016" y="114445"/>
                  </a:cubicBezTo>
                  <a:cubicBezTo>
                    <a:pt x="41936" y="114445"/>
                    <a:pt x="41490" y="112976"/>
                    <a:pt x="41490" y="109716"/>
                  </a:cubicBezTo>
                  <a:cubicBezTo>
                    <a:pt x="41490" y="106962"/>
                    <a:pt x="41772" y="105355"/>
                    <a:pt x="42523" y="104850"/>
                  </a:cubicBezTo>
                  <a:cubicBezTo>
                    <a:pt x="42981" y="104529"/>
                    <a:pt x="43509" y="104529"/>
                    <a:pt x="44084" y="104391"/>
                  </a:cubicBezTo>
                  <a:lnTo>
                    <a:pt x="44084" y="104070"/>
                  </a:lnTo>
                  <a:cubicBezTo>
                    <a:pt x="44084" y="101637"/>
                    <a:pt x="43838" y="100673"/>
                    <a:pt x="43145" y="100673"/>
                  </a:cubicBezTo>
                  <a:cubicBezTo>
                    <a:pt x="42687" y="100673"/>
                    <a:pt x="42194" y="100811"/>
                    <a:pt x="41772" y="101132"/>
                  </a:cubicBezTo>
                  <a:lnTo>
                    <a:pt x="41737" y="99204"/>
                  </a:lnTo>
                  <a:cubicBezTo>
                    <a:pt x="42194" y="98882"/>
                    <a:pt x="42640" y="98699"/>
                    <a:pt x="43227" y="98699"/>
                  </a:cubicBezTo>
                  <a:cubicBezTo>
                    <a:pt x="44084" y="98561"/>
                    <a:pt x="44741" y="99387"/>
                    <a:pt x="44741" y="103244"/>
                  </a:cubicBezTo>
                  <a:close/>
                  <a:moveTo>
                    <a:pt x="44084" y="106319"/>
                  </a:moveTo>
                  <a:cubicBezTo>
                    <a:pt x="43673" y="106319"/>
                    <a:pt x="43180" y="106503"/>
                    <a:pt x="42769" y="106641"/>
                  </a:cubicBezTo>
                  <a:cubicBezTo>
                    <a:pt x="42359" y="106962"/>
                    <a:pt x="42147" y="107605"/>
                    <a:pt x="42147" y="109579"/>
                  </a:cubicBezTo>
                  <a:cubicBezTo>
                    <a:pt x="42147" y="111690"/>
                    <a:pt x="42441" y="112333"/>
                    <a:pt x="43098" y="112333"/>
                  </a:cubicBezTo>
                  <a:cubicBezTo>
                    <a:pt x="43392" y="112333"/>
                    <a:pt x="43755" y="112149"/>
                    <a:pt x="44037" y="111690"/>
                  </a:cubicBezTo>
                  <a:cubicBezTo>
                    <a:pt x="44037" y="111048"/>
                    <a:pt x="44037" y="110038"/>
                    <a:pt x="44037" y="109395"/>
                  </a:cubicBezTo>
                  <a:lnTo>
                    <a:pt x="44037" y="106319"/>
                  </a:lnTo>
                  <a:lnTo>
                    <a:pt x="44084" y="106319"/>
                  </a:lnTo>
                  <a:close/>
                  <a:moveTo>
                    <a:pt x="47676" y="112149"/>
                  </a:moveTo>
                  <a:cubicBezTo>
                    <a:pt x="46478" y="112149"/>
                    <a:pt x="46431" y="110221"/>
                    <a:pt x="46431" y="106319"/>
                  </a:cubicBezTo>
                  <a:cubicBezTo>
                    <a:pt x="46431" y="102096"/>
                    <a:pt x="46561" y="100673"/>
                    <a:pt x="47676" y="100673"/>
                  </a:cubicBezTo>
                  <a:cubicBezTo>
                    <a:pt x="47875" y="100673"/>
                    <a:pt x="48133" y="100811"/>
                    <a:pt x="48333" y="100994"/>
                  </a:cubicBezTo>
                  <a:lnTo>
                    <a:pt x="48380" y="99020"/>
                  </a:lnTo>
                  <a:cubicBezTo>
                    <a:pt x="48133" y="98699"/>
                    <a:pt x="47793" y="98561"/>
                    <a:pt x="47429" y="98561"/>
                  </a:cubicBezTo>
                  <a:cubicBezTo>
                    <a:pt x="45985" y="98561"/>
                    <a:pt x="45692" y="101315"/>
                    <a:pt x="45692" y="106319"/>
                  </a:cubicBezTo>
                  <a:cubicBezTo>
                    <a:pt x="45692" y="110680"/>
                    <a:pt x="45938" y="114445"/>
                    <a:pt x="47265" y="114445"/>
                  </a:cubicBezTo>
                  <a:cubicBezTo>
                    <a:pt x="47711" y="114445"/>
                    <a:pt x="48051" y="114261"/>
                    <a:pt x="48380" y="113940"/>
                  </a:cubicBezTo>
                  <a:lnTo>
                    <a:pt x="48298" y="111828"/>
                  </a:lnTo>
                  <a:cubicBezTo>
                    <a:pt x="48133" y="112012"/>
                    <a:pt x="47875" y="112149"/>
                    <a:pt x="47676" y="112149"/>
                  </a:cubicBezTo>
                  <a:close/>
                  <a:moveTo>
                    <a:pt x="52629" y="98699"/>
                  </a:moveTo>
                  <a:lnTo>
                    <a:pt x="51889" y="98699"/>
                  </a:lnTo>
                  <a:lnTo>
                    <a:pt x="50985" y="104208"/>
                  </a:lnTo>
                  <a:lnTo>
                    <a:pt x="50070" y="98699"/>
                  </a:lnTo>
                  <a:lnTo>
                    <a:pt x="49284" y="98699"/>
                  </a:lnTo>
                  <a:lnTo>
                    <a:pt x="50610" y="106182"/>
                  </a:lnTo>
                  <a:lnTo>
                    <a:pt x="49201" y="114261"/>
                  </a:lnTo>
                  <a:lnTo>
                    <a:pt x="49953" y="114261"/>
                  </a:lnTo>
                  <a:lnTo>
                    <a:pt x="50985" y="108293"/>
                  </a:lnTo>
                  <a:lnTo>
                    <a:pt x="52018" y="114261"/>
                  </a:lnTo>
                  <a:lnTo>
                    <a:pt x="52793" y="114261"/>
                  </a:lnTo>
                  <a:lnTo>
                    <a:pt x="51396" y="106182"/>
                  </a:lnTo>
                  <a:lnTo>
                    <a:pt x="52629" y="98699"/>
                  </a:lnTo>
                  <a:close/>
                  <a:moveTo>
                    <a:pt x="53579" y="114261"/>
                  </a:moveTo>
                  <a:lnTo>
                    <a:pt x="54284" y="114261"/>
                  </a:lnTo>
                  <a:lnTo>
                    <a:pt x="54284" y="98699"/>
                  </a:lnTo>
                  <a:lnTo>
                    <a:pt x="53579" y="98699"/>
                  </a:lnTo>
                  <a:lnTo>
                    <a:pt x="53579" y="114261"/>
                  </a:lnTo>
                  <a:close/>
                  <a:moveTo>
                    <a:pt x="53920" y="92547"/>
                  </a:moveTo>
                  <a:cubicBezTo>
                    <a:pt x="53591" y="92547"/>
                    <a:pt x="53497" y="93052"/>
                    <a:pt x="53497" y="94338"/>
                  </a:cubicBezTo>
                  <a:cubicBezTo>
                    <a:pt x="53497" y="95623"/>
                    <a:pt x="53591" y="96128"/>
                    <a:pt x="53920" y="96128"/>
                  </a:cubicBezTo>
                  <a:cubicBezTo>
                    <a:pt x="54260" y="96128"/>
                    <a:pt x="54330" y="95623"/>
                    <a:pt x="54330" y="94338"/>
                  </a:cubicBezTo>
                  <a:cubicBezTo>
                    <a:pt x="54330" y="93052"/>
                    <a:pt x="54260" y="92547"/>
                    <a:pt x="53920" y="92547"/>
                  </a:cubicBezTo>
                  <a:close/>
                  <a:moveTo>
                    <a:pt x="58744" y="106503"/>
                  </a:moveTo>
                  <a:cubicBezTo>
                    <a:pt x="58744" y="112195"/>
                    <a:pt x="58309" y="114445"/>
                    <a:pt x="57018" y="114445"/>
                  </a:cubicBezTo>
                  <a:cubicBezTo>
                    <a:pt x="55739" y="114445"/>
                    <a:pt x="55281" y="112333"/>
                    <a:pt x="55281" y="106503"/>
                  </a:cubicBezTo>
                  <a:cubicBezTo>
                    <a:pt x="55281" y="100673"/>
                    <a:pt x="55727" y="98561"/>
                    <a:pt x="57018" y="98561"/>
                  </a:cubicBezTo>
                  <a:cubicBezTo>
                    <a:pt x="58298" y="98561"/>
                    <a:pt x="58744" y="100856"/>
                    <a:pt x="58744" y="106503"/>
                  </a:cubicBezTo>
                  <a:close/>
                  <a:moveTo>
                    <a:pt x="58051" y="106503"/>
                  </a:moveTo>
                  <a:cubicBezTo>
                    <a:pt x="58051" y="102142"/>
                    <a:pt x="57793" y="100673"/>
                    <a:pt x="56971" y="100673"/>
                  </a:cubicBezTo>
                  <a:cubicBezTo>
                    <a:pt x="56150" y="100673"/>
                    <a:pt x="55903" y="101820"/>
                    <a:pt x="55903" y="106503"/>
                  </a:cubicBezTo>
                  <a:cubicBezTo>
                    <a:pt x="55903" y="111231"/>
                    <a:pt x="56150" y="112333"/>
                    <a:pt x="56971" y="112333"/>
                  </a:cubicBezTo>
                  <a:cubicBezTo>
                    <a:pt x="57793" y="112149"/>
                    <a:pt x="58051" y="110910"/>
                    <a:pt x="58051" y="106503"/>
                  </a:cubicBezTo>
                  <a:close/>
                  <a:moveTo>
                    <a:pt x="63791" y="98561"/>
                  </a:moveTo>
                  <a:cubicBezTo>
                    <a:pt x="63298" y="98561"/>
                    <a:pt x="62793" y="99020"/>
                    <a:pt x="62429" y="99709"/>
                  </a:cubicBezTo>
                  <a:cubicBezTo>
                    <a:pt x="62218" y="99020"/>
                    <a:pt x="61889" y="98561"/>
                    <a:pt x="61431" y="98561"/>
                  </a:cubicBezTo>
                  <a:cubicBezTo>
                    <a:pt x="60856" y="98561"/>
                    <a:pt x="60234" y="99020"/>
                    <a:pt x="59776" y="99846"/>
                  </a:cubicBezTo>
                  <a:cubicBezTo>
                    <a:pt x="59776" y="100811"/>
                    <a:pt x="59741" y="101637"/>
                    <a:pt x="59741" y="102601"/>
                  </a:cubicBezTo>
                  <a:lnTo>
                    <a:pt x="59741" y="114261"/>
                  </a:lnTo>
                  <a:lnTo>
                    <a:pt x="60399" y="114261"/>
                  </a:lnTo>
                  <a:lnTo>
                    <a:pt x="60399" y="103565"/>
                  </a:lnTo>
                  <a:cubicBezTo>
                    <a:pt x="60399" y="102922"/>
                    <a:pt x="60399" y="101958"/>
                    <a:pt x="60399" y="101315"/>
                  </a:cubicBezTo>
                  <a:cubicBezTo>
                    <a:pt x="60610" y="100994"/>
                    <a:pt x="60938" y="100673"/>
                    <a:pt x="61185" y="100673"/>
                  </a:cubicBezTo>
                  <a:cubicBezTo>
                    <a:pt x="61936" y="100673"/>
                    <a:pt x="62100" y="101958"/>
                    <a:pt x="62100" y="104529"/>
                  </a:cubicBezTo>
                  <a:lnTo>
                    <a:pt x="62100" y="114261"/>
                  </a:lnTo>
                  <a:lnTo>
                    <a:pt x="62758" y="114261"/>
                  </a:lnTo>
                  <a:lnTo>
                    <a:pt x="62758" y="104208"/>
                  </a:lnTo>
                  <a:cubicBezTo>
                    <a:pt x="62758" y="103244"/>
                    <a:pt x="62758" y="102463"/>
                    <a:pt x="62676" y="101637"/>
                  </a:cubicBezTo>
                  <a:cubicBezTo>
                    <a:pt x="62969" y="100994"/>
                    <a:pt x="63333" y="100811"/>
                    <a:pt x="63544" y="100811"/>
                  </a:cubicBezTo>
                  <a:cubicBezTo>
                    <a:pt x="64284" y="100811"/>
                    <a:pt x="64448" y="102096"/>
                    <a:pt x="64448" y="104713"/>
                  </a:cubicBezTo>
                  <a:lnTo>
                    <a:pt x="64448" y="114445"/>
                  </a:lnTo>
                  <a:lnTo>
                    <a:pt x="65117" y="114445"/>
                  </a:lnTo>
                  <a:lnTo>
                    <a:pt x="65117" y="104391"/>
                  </a:lnTo>
                  <a:cubicBezTo>
                    <a:pt x="65152" y="101132"/>
                    <a:pt x="64988" y="98561"/>
                    <a:pt x="63791" y="98561"/>
                  </a:cubicBezTo>
                  <a:close/>
                  <a:moveTo>
                    <a:pt x="70117" y="112149"/>
                  </a:moveTo>
                  <a:cubicBezTo>
                    <a:pt x="68920" y="112149"/>
                    <a:pt x="68873" y="110221"/>
                    <a:pt x="68873" y="106319"/>
                  </a:cubicBezTo>
                  <a:cubicBezTo>
                    <a:pt x="68873" y="102096"/>
                    <a:pt x="69002" y="100673"/>
                    <a:pt x="70117" y="100673"/>
                  </a:cubicBezTo>
                  <a:cubicBezTo>
                    <a:pt x="70316" y="100673"/>
                    <a:pt x="70563" y="100811"/>
                    <a:pt x="70774" y="100994"/>
                  </a:cubicBezTo>
                  <a:lnTo>
                    <a:pt x="70821" y="99020"/>
                  </a:lnTo>
                  <a:cubicBezTo>
                    <a:pt x="70563" y="98699"/>
                    <a:pt x="70234" y="98561"/>
                    <a:pt x="69870" y="98561"/>
                  </a:cubicBezTo>
                  <a:cubicBezTo>
                    <a:pt x="68415" y="98561"/>
                    <a:pt x="68133" y="101315"/>
                    <a:pt x="68133" y="106319"/>
                  </a:cubicBezTo>
                  <a:cubicBezTo>
                    <a:pt x="68133" y="110680"/>
                    <a:pt x="68380" y="114445"/>
                    <a:pt x="69694" y="114445"/>
                  </a:cubicBezTo>
                  <a:cubicBezTo>
                    <a:pt x="70152" y="114445"/>
                    <a:pt x="70481" y="114261"/>
                    <a:pt x="70821" y="113940"/>
                  </a:cubicBezTo>
                  <a:lnTo>
                    <a:pt x="70727" y="111828"/>
                  </a:lnTo>
                  <a:cubicBezTo>
                    <a:pt x="70563" y="112012"/>
                    <a:pt x="70316" y="112149"/>
                    <a:pt x="70117" y="112149"/>
                  </a:cubicBezTo>
                  <a:close/>
                  <a:moveTo>
                    <a:pt x="74988" y="106503"/>
                  </a:moveTo>
                  <a:cubicBezTo>
                    <a:pt x="74988" y="112195"/>
                    <a:pt x="74530" y="114445"/>
                    <a:pt x="73251" y="114445"/>
                  </a:cubicBezTo>
                  <a:cubicBezTo>
                    <a:pt x="71971" y="114445"/>
                    <a:pt x="71514" y="112333"/>
                    <a:pt x="71514" y="106503"/>
                  </a:cubicBezTo>
                  <a:cubicBezTo>
                    <a:pt x="71514" y="100673"/>
                    <a:pt x="71971" y="98561"/>
                    <a:pt x="73251" y="98561"/>
                  </a:cubicBezTo>
                  <a:cubicBezTo>
                    <a:pt x="74530" y="98561"/>
                    <a:pt x="74988" y="100856"/>
                    <a:pt x="74988" y="106503"/>
                  </a:cubicBezTo>
                  <a:close/>
                  <a:moveTo>
                    <a:pt x="74330" y="106503"/>
                  </a:moveTo>
                  <a:cubicBezTo>
                    <a:pt x="74330" y="102142"/>
                    <a:pt x="74084" y="100673"/>
                    <a:pt x="73251" y="100673"/>
                  </a:cubicBezTo>
                  <a:cubicBezTo>
                    <a:pt x="72429" y="100673"/>
                    <a:pt x="72183" y="101820"/>
                    <a:pt x="72183" y="106503"/>
                  </a:cubicBezTo>
                  <a:cubicBezTo>
                    <a:pt x="72183" y="111231"/>
                    <a:pt x="72429" y="112333"/>
                    <a:pt x="73251" y="112333"/>
                  </a:cubicBezTo>
                  <a:cubicBezTo>
                    <a:pt x="74084" y="112149"/>
                    <a:pt x="74330" y="110910"/>
                    <a:pt x="74330" y="106503"/>
                  </a:cubicBezTo>
                  <a:close/>
                  <a:moveTo>
                    <a:pt x="80035" y="98561"/>
                  </a:moveTo>
                  <a:cubicBezTo>
                    <a:pt x="79530" y="98561"/>
                    <a:pt x="79037" y="99020"/>
                    <a:pt x="78661" y="99709"/>
                  </a:cubicBezTo>
                  <a:cubicBezTo>
                    <a:pt x="78462" y="99020"/>
                    <a:pt x="78133" y="98561"/>
                    <a:pt x="77676" y="98561"/>
                  </a:cubicBezTo>
                  <a:cubicBezTo>
                    <a:pt x="77100" y="98561"/>
                    <a:pt x="76478" y="99020"/>
                    <a:pt x="76021" y="99846"/>
                  </a:cubicBezTo>
                  <a:cubicBezTo>
                    <a:pt x="76021" y="100811"/>
                    <a:pt x="75985" y="101637"/>
                    <a:pt x="75985" y="102601"/>
                  </a:cubicBezTo>
                  <a:lnTo>
                    <a:pt x="75985" y="114261"/>
                  </a:lnTo>
                  <a:lnTo>
                    <a:pt x="76643" y="114261"/>
                  </a:lnTo>
                  <a:lnTo>
                    <a:pt x="76643" y="103565"/>
                  </a:lnTo>
                  <a:cubicBezTo>
                    <a:pt x="76643" y="102922"/>
                    <a:pt x="76643" y="101958"/>
                    <a:pt x="76643" y="101315"/>
                  </a:cubicBezTo>
                  <a:cubicBezTo>
                    <a:pt x="76854" y="100994"/>
                    <a:pt x="77183" y="100673"/>
                    <a:pt x="77429" y="100673"/>
                  </a:cubicBezTo>
                  <a:cubicBezTo>
                    <a:pt x="78169" y="100673"/>
                    <a:pt x="78333" y="101958"/>
                    <a:pt x="78333" y="104529"/>
                  </a:cubicBezTo>
                  <a:lnTo>
                    <a:pt x="78333" y="114261"/>
                  </a:lnTo>
                  <a:lnTo>
                    <a:pt x="79002" y="114261"/>
                  </a:lnTo>
                  <a:lnTo>
                    <a:pt x="79002" y="104208"/>
                  </a:lnTo>
                  <a:cubicBezTo>
                    <a:pt x="79002" y="103244"/>
                    <a:pt x="79002" y="102463"/>
                    <a:pt x="78920" y="101637"/>
                  </a:cubicBezTo>
                  <a:cubicBezTo>
                    <a:pt x="79201" y="100994"/>
                    <a:pt x="79577" y="100811"/>
                    <a:pt x="79788" y="100811"/>
                  </a:cubicBezTo>
                  <a:cubicBezTo>
                    <a:pt x="80528" y="100811"/>
                    <a:pt x="80692" y="102096"/>
                    <a:pt x="80692" y="104713"/>
                  </a:cubicBezTo>
                  <a:lnTo>
                    <a:pt x="80692" y="114445"/>
                  </a:lnTo>
                  <a:lnTo>
                    <a:pt x="81349" y="114445"/>
                  </a:lnTo>
                  <a:lnTo>
                    <a:pt x="81349" y="104391"/>
                  </a:lnTo>
                  <a:cubicBezTo>
                    <a:pt x="81431" y="101132"/>
                    <a:pt x="81267" y="98561"/>
                    <a:pt x="80035" y="98561"/>
                  </a:cubicBezTo>
                  <a:close/>
                  <a:moveTo>
                    <a:pt x="85938" y="106503"/>
                  </a:moveTo>
                  <a:cubicBezTo>
                    <a:pt x="85938" y="112471"/>
                    <a:pt x="85446" y="114445"/>
                    <a:pt x="84248" y="114445"/>
                  </a:cubicBezTo>
                  <a:cubicBezTo>
                    <a:pt x="83920" y="114445"/>
                    <a:pt x="83579" y="114261"/>
                    <a:pt x="83251" y="113940"/>
                  </a:cubicBezTo>
                  <a:lnTo>
                    <a:pt x="83251" y="119954"/>
                  </a:lnTo>
                  <a:lnTo>
                    <a:pt x="82593" y="119954"/>
                  </a:lnTo>
                  <a:lnTo>
                    <a:pt x="82593" y="102601"/>
                  </a:lnTo>
                  <a:cubicBezTo>
                    <a:pt x="82593" y="101637"/>
                    <a:pt x="82593" y="100811"/>
                    <a:pt x="82629" y="99846"/>
                  </a:cubicBezTo>
                  <a:cubicBezTo>
                    <a:pt x="83086" y="98882"/>
                    <a:pt x="83626" y="98561"/>
                    <a:pt x="84166" y="98561"/>
                  </a:cubicBezTo>
                  <a:cubicBezTo>
                    <a:pt x="85399" y="98561"/>
                    <a:pt x="85938" y="100351"/>
                    <a:pt x="85938" y="106503"/>
                  </a:cubicBezTo>
                  <a:close/>
                  <a:moveTo>
                    <a:pt x="85234" y="106503"/>
                  </a:moveTo>
                  <a:cubicBezTo>
                    <a:pt x="85234" y="102922"/>
                    <a:pt x="85070" y="100673"/>
                    <a:pt x="84119" y="100673"/>
                  </a:cubicBezTo>
                  <a:cubicBezTo>
                    <a:pt x="83838" y="100673"/>
                    <a:pt x="83497" y="100811"/>
                    <a:pt x="83298" y="101315"/>
                  </a:cubicBezTo>
                  <a:cubicBezTo>
                    <a:pt x="83298" y="101958"/>
                    <a:pt x="83298" y="102922"/>
                    <a:pt x="83298" y="103565"/>
                  </a:cubicBezTo>
                  <a:lnTo>
                    <a:pt x="83298" y="111828"/>
                  </a:lnTo>
                  <a:cubicBezTo>
                    <a:pt x="83497" y="112149"/>
                    <a:pt x="83838" y="112333"/>
                    <a:pt x="84084" y="112333"/>
                  </a:cubicBezTo>
                  <a:cubicBezTo>
                    <a:pt x="85117" y="112333"/>
                    <a:pt x="85234" y="110221"/>
                    <a:pt x="85234" y="106503"/>
                  </a:cubicBezTo>
                  <a:close/>
                  <a:moveTo>
                    <a:pt x="89953" y="103244"/>
                  </a:moveTo>
                  <a:lnTo>
                    <a:pt x="89953" y="110359"/>
                  </a:lnTo>
                  <a:cubicBezTo>
                    <a:pt x="89953" y="111369"/>
                    <a:pt x="89953" y="112149"/>
                    <a:pt x="89906" y="113114"/>
                  </a:cubicBezTo>
                  <a:cubicBezTo>
                    <a:pt x="89448" y="114123"/>
                    <a:pt x="88873" y="114445"/>
                    <a:pt x="88215" y="114445"/>
                  </a:cubicBezTo>
                  <a:cubicBezTo>
                    <a:pt x="87136" y="114445"/>
                    <a:pt x="86678" y="112976"/>
                    <a:pt x="86678" y="109716"/>
                  </a:cubicBezTo>
                  <a:cubicBezTo>
                    <a:pt x="86678" y="106962"/>
                    <a:pt x="86971" y="105355"/>
                    <a:pt x="87723" y="104850"/>
                  </a:cubicBezTo>
                  <a:cubicBezTo>
                    <a:pt x="88169" y="104529"/>
                    <a:pt x="88708" y="104529"/>
                    <a:pt x="89284" y="104391"/>
                  </a:cubicBezTo>
                  <a:lnTo>
                    <a:pt x="89284" y="104070"/>
                  </a:lnTo>
                  <a:cubicBezTo>
                    <a:pt x="89284" y="101637"/>
                    <a:pt x="89037" y="100673"/>
                    <a:pt x="88333" y="100673"/>
                  </a:cubicBezTo>
                  <a:cubicBezTo>
                    <a:pt x="87887" y="100673"/>
                    <a:pt x="87382" y="100811"/>
                    <a:pt x="86971" y="101132"/>
                  </a:cubicBezTo>
                  <a:lnTo>
                    <a:pt x="86936" y="99204"/>
                  </a:lnTo>
                  <a:cubicBezTo>
                    <a:pt x="87382" y="98882"/>
                    <a:pt x="87840" y="98699"/>
                    <a:pt x="88415" y="98699"/>
                  </a:cubicBezTo>
                  <a:cubicBezTo>
                    <a:pt x="89284" y="98561"/>
                    <a:pt x="89953" y="99387"/>
                    <a:pt x="89953" y="103244"/>
                  </a:cubicBezTo>
                  <a:close/>
                  <a:moveTo>
                    <a:pt x="89284" y="106319"/>
                  </a:moveTo>
                  <a:cubicBezTo>
                    <a:pt x="88873" y="106319"/>
                    <a:pt x="88333" y="106503"/>
                    <a:pt x="87969" y="106641"/>
                  </a:cubicBezTo>
                  <a:cubicBezTo>
                    <a:pt x="87546" y="106962"/>
                    <a:pt x="87347" y="107605"/>
                    <a:pt x="87347" y="109579"/>
                  </a:cubicBezTo>
                  <a:cubicBezTo>
                    <a:pt x="87347" y="111690"/>
                    <a:pt x="87629" y="112333"/>
                    <a:pt x="88298" y="112333"/>
                  </a:cubicBezTo>
                  <a:cubicBezTo>
                    <a:pt x="88579" y="112333"/>
                    <a:pt x="88955" y="112149"/>
                    <a:pt x="89248" y="111690"/>
                  </a:cubicBezTo>
                  <a:cubicBezTo>
                    <a:pt x="89248" y="111048"/>
                    <a:pt x="89248" y="110038"/>
                    <a:pt x="89248" y="109395"/>
                  </a:cubicBezTo>
                  <a:lnTo>
                    <a:pt x="89248" y="106319"/>
                  </a:lnTo>
                  <a:lnTo>
                    <a:pt x="89284" y="106319"/>
                  </a:lnTo>
                  <a:close/>
                  <a:moveTo>
                    <a:pt x="92887" y="98561"/>
                  </a:moveTo>
                  <a:cubicBezTo>
                    <a:pt x="92136" y="98561"/>
                    <a:pt x="91561" y="99020"/>
                    <a:pt x="91103" y="99846"/>
                  </a:cubicBezTo>
                  <a:cubicBezTo>
                    <a:pt x="91103" y="100811"/>
                    <a:pt x="91068" y="101637"/>
                    <a:pt x="91068" y="102601"/>
                  </a:cubicBezTo>
                  <a:lnTo>
                    <a:pt x="91068" y="114261"/>
                  </a:lnTo>
                  <a:lnTo>
                    <a:pt x="91725" y="114261"/>
                  </a:lnTo>
                  <a:lnTo>
                    <a:pt x="91725" y="103565"/>
                  </a:lnTo>
                  <a:cubicBezTo>
                    <a:pt x="91725" y="102922"/>
                    <a:pt x="91725" y="101958"/>
                    <a:pt x="91725" y="101315"/>
                  </a:cubicBezTo>
                  <a:cubicBezTo>
                    <a:pt x="91936" y="100994"/>
                    <a:pt x="92347" y="100673"/>
                    <a:pt x="92629" y="100673"/>
                  </a:cubicBezTo>
                  <a:cubicBezTo>
                    <a:pt x="93544" y="100673"/>
                    <a:pt x="93673" y="101775"/>
                    <a:pt x="93673" y="104529"/>
                  </a:cubicBezTo>
                  <a:lnTo>
                    <a:pt x="93673" y="114123"/>
                  </a:lnTo>
                  <a:lnTo>
                    <a:pt x="94330" y="114123"/>
                  </a:lnTo>
                  <a:lnTo>
                    <a:pt x="94330" y="104070"/>
                  </a:lnTo>
                  <a:cubicBezTo>
                    <a:pt x="94366" y="100994"/>
                    <a:pt x="94248" y="98561"/>
                    <a:pt x="92887" y="98561"/>
                  </a:cubicBezTo>
                  <a:close/>
                  <a:moveTo>
                    <a:pt x="96936" y="109716"/>
                  </a:moveTo>
                  <a:lnTo>
                    <a:pt x="95739" y="98699"/>
                  </a:lnTo>
                  <a:lnTo>
                    <a:pt x="94988" y="98699"/>
                  </a:lnTo>
                  <a:lnTo>
                    <a:pt x="96596" y="113114"/>
                  </a:lnTo>
                  <a:lnTo>
                    <a:pt x="95985" y="119954"/>
                  </a:lnTo>
                  <a:lnTo>
                    <a:pt x="96690" y="119954"/>
                  </a:lnTo>
                  <a:lnTo>
                    <a:pt x="98544" y="98699"/>
                  </a:lnTo>
                  <a:lnTo>
                    <a:pt x="97840" y="98699"/>
                  </a:lnTo>
                  <a:lnTo>
                    <a:pt x="96936" y="109716"/>
                  </a:lnTo>
                  <a:close/>
                  <a:moveTo>
                    <a:pt x="119988" y="72807"/>
                  </a:moveTo>
                  <a:cubicBezTo>
                    <a:pt x="119988" y="73634"/>
                    <a:pt x="119953" y="74276"/>
                    <a:pt x="119870" y="74919"/>
                  </a:cubicBezTo>
                  <a:cubicBezTo>
                    <a:pt x="119788" y="75562"/>
                    <a:pt x="119706" y="76067"/>
                    <a:pt x="119577" y="76526"/>
                  </a:cubicBezTo>
                  <a:cubicBezTo>
                    <a:pt x="119448" y="77031"/>
                    <a:pt x="119330" y="77352"/>
                    <a:pt x="119166" y="77674"/>
                  </a:cubicBezTo>
                  <a:cubicBezTo>
                    <a:pt x="119002" y="77995"/>
                    <a:pt x="118838" y="77995"/>
                    <a:pt x="118673" y="77995"/>
                  </a:cubicBezTo>
                  <a:cubicBezTo>
                    <a:pt x="118462" y="77995"/>
                    <a:pt x="118298" y="77811"/>
                    <a:pt x="118133" y="77674"/>
                  </a:cubicBezTo>
                  <a:cubicBezTo>
                    <a:pt x="117969" y="77352"/>
                    <a:pt x="117840" y="77031"/>
                    <a:pt x="117723" y="76526"/>
                  </a:cubicBezTo>
                  <a:cubicBezTo>
                    <a:pt x="117593" y="76067"/>
                    <a:pt x="117511" y="75562"/>
                    <a:pt x="117429" y="74919"/>
                  </a:cubicBezTo>
                  <a:cubicBezTo>
                    <a:pt x="117347" y="74276"/>
                    <a:pt x="117347" y="73634"/>
                    <a:pt x="117347" y="72807"/>
                  </a:cubicBezTo>
                  <a:cubicBezTo>
                    <a:pt x="117347" y="71981"/>
                    <a:pt x="117382" y="71338"/>
                    <a:pt x="117464" y="70696"/>
                  </a:cubicBezTo>
                  <a:cubicBezTo>
                    <a:pt x="117558" y="70053"/>
                    <a:pt x="117640" y="69594"/>
                    <a:pt x="117758" y="69089"/>
                  </a:cubicBezTo>
                  <a:cubicBezTo>
                    <a:pt x="117887" y="68630"/>
                    <a:pt x="118004" y="68263"/>
                    <a:pt x="118169" y="67941"/>
                  </a:cubicBezTo>
                  <a:cubicBezTo>
                    <a:pt x="118333" y="67620"/>
                    <a:pt x="118509" y="67620"/>
                    <a:pt x="118673" y="67620"/>
                  </a:cubicBezTo>
                  <a:cubicBezTo>
                    <a:pt x="118838" y="67620"/>
                    <a:pt x="119002" y="67804"/>
                    <a:pt x="119166" y="67941"/>
                  </a:cubicBezTo>
                  <a:cubicBezTo>
                    <a:pt x="119330" y="68263"/>
                    <a:pt x="119448" y="68584"/>
                    <a:pt x="119577" y="69089"/>
                  </a:cubicBezTo>
                  <a:cubicBezTo>
                    <a:pt x="119706" y="69548"/>
                    <a:pt x="119788" y="70053"/>
                    <a:pt x="119870" y="70696"/>
                  </a:cubicBezTo>
                  <a:cubicBezTo>
                    <a:pt x="119988" y="71338"/>
                    <a:pt x="119988" y="72165"/>
                    <a:pt x="119988" y="72807"/>
                  </a:cubicBezTo>
                  <a:close/>
                  <a:moveTo>
                    <a:pt x="119741" y="72807"/>
                  </a:moveTo>
                  <a:cubicBezTo>
                    <a:pt x="119741" y="72165"/>
                    <a:pt x="119706" y="71522"/>
                    <a:pt x="119659" y="71017"/>
                  </a:cubicBezTo>
                  <a:cubicBezTo>
                    <a:pt x="119624" y="70558"/>
                    <a:pt x="119542" y="70053"/>
                    <a:pt x="119448" y="69732"/>
                  </a:cubicBezTo>
                  <a:cubicBezTo>
                    <a:pt x="119366" y="69410"/>
                    <a:pt x="119248" y="69089"/>
                    <a:pt x="119119" y="68905"/>
                  </a:cubicBezTo>
                  <a:cubicBezTo>
                    <a:pt x="119002" y="68768"/>
                    <a:pt x="118873" y="68584"/>
                    <a:pt x="118708" y="68584"/>
                  </a:cubicBezTo>
                  <a:cubicBezTo>
                    <a:pt x="118544" y="68584"/>
                    <a:pt x="118427" y="68768"/>
                    <a:pt x="118298" y="68905"/>
                  </a:cubicBezTo>
                  <a:cubicBezTo>
                    <a:pt x="118180" y="69089"/>
                    <a:pt x="118051" y="69410"/>
                    <a:pt x="117969" y="69732"/>
                  </a:cubicBezTo>
                  <a:cubicBezTo>
                    <a:pt x="117887" y="70053"/>
                    <a:pt x="117805" y="70558"/>
                    <a:pt x="117758" y="71017"/>
                  </a:cubicBezTo>
                  <a:cubicBezTo>
                    <a:pt x="117723" y="71522"/>
                    <a:pt x="117676" y="72165"/>
                    <a:pt x="117676" y="72807"/>
                  </a:cubicBezTo>
                  <a:cubicBezTo>
                    <a:pt x="117676" y="73450"/>
                    <a:pt x="117723" y="73955"/>
                    <a:pt x="117758" y="74414"/>
                  </a:cubicBezTo>
                  <a:cubicBezTo>
                    <a:pt x="117805" y="74919"/>
                    <a:pt x="117887" y="75378"/>
                    <a:pt x="117969" y="75700"/>
                  </a:cubicBezTo>
                  <a:cubicBezTo>
                    <a:pt x="118051" y="76067"/>
                    <a:pt x="118169" y="76388"/>
                    <a:pt x="118298" y="76710"/>
                  </a:cubicBezTo>
                  <a:cubicBezTo>
                    <a:pt x="118415" y="76847"/>
                    <a:pt x="118591" y="77031"/>
                    <a:pt x="118708" y="77031"/>
                  </a:cubicBezTo>
                  <a:cubicBezTo>
                    <a:pt x="118838" y="77031"/>
                    <a:pt x="119002" y="76893"/>
                    <a:pt x="119119" y="76710"/>
                  </a:cubicBezTo>
                  <a:cubicBezTo>
                    <a:pt x="119248" y="76572"/>
                    <a:pt x="119366" y="76205"/>
                    <a:pt x="119448" y="75883"/>
                  </a:cubicBezTo>
                  <a:cubicBezTo>
                    <a:pt x="119542" y="75562"/>
                    <a:pt x="119624" y="75057"/>
                    <a:pt x="119659" y="74598"/>
                  </a:cubicBezTo>
                  <a:cubicBezTo>
                    <a:pt x="119706" y="74093"/>
                    <a:pt x="119741" y="73450"/>
                    <a:pt x="119741" y="72807"/>
                  </a:cubicBezTo>
                  <a:close/>
                  <a:moveTo>
                    <a:pt x="118920" y="73312"/>
                  </a:moveTo>
                  <a:lnTo>
                    <a:pt x="119330" y="75883"/>
                  </a:lnTo>
                  <a:lnTo>
                    <a:pt x="119037" y="75883"/>
                  </a:lnTo>
                  <a:lnTo>
                    <a:pt x="118673" y="73450"/>
                  </a:lnTo>
                  <a:lnTo>
                    <a:pt x="118415" y="73450"/>
                  </a:lnTo>
                  <a:lnTo>
                    <a:pt x="118415" y="75883"/>
                  </a:lnTo>
                  <a:lnTo>
                    <a:pt x="118169" y="75883"/>
                  </a:lnTo>
                  <a:lnTo>
                    <a:pt x="118169" y="70053"/>
                  </a:lnTo>
                  <a:lnTo>
                    <a:pt x="118755" y="70053"/>
                  </a:lnTo>
                  <a:cubicBezTo>
                    <a:pt x="118920" y="70053"/>
                    <a:pt x="119084" y="70237"/>
                    <a:pt x="119166" y="70374"/>
                  </a:cubicBezTo>
                  <a:cubicBezTo>
                    <a:pt x="119248" y="70696"/>
                    <a:pt x="119284" y="71017"/>
                    <a:pt x="119284" y="71660"/>
                  </a:cubicBezTo>
                  <a:cubicBezTo>
                    <a:pt x="119284" y="72165"/>
                    <a:pt x="119248" y="72624"/>
                    <a:pt x="119166" y="72807"/>
                  </a:cubicBezTo>
                  <a:cubicBezTo>
                    <a:pt x="119119" y="73129"/>
                    <a:pt x="119037" y="73312"/>
                    <a:pt x="118920" y="73312"/>
                  </a:cubicBezTo>
                  <a:close/>
                  <a:moveTo>
                    <a:pt x="118838" y="72486"/>
                  </a:moveTo>
                  <a:cubicBezTo>
                    <a:pt x="118873" y="72486"/>
                    <a:pt x="118920" y="72486"/>
                    <a:pt x="118955" y="72302"/>
                  </a:cubicBezTo>
                  <a:cubicBezTo>
                    <a:pt x="119002" y="72302"/>
                    <a:pt x="119002" y="72165"/>
                    <a:pt x="119037" y="71981"/>
                  </a:cubicBezTo>
                  <a:cubicBezTo>
                    <a:pt x="119037" y="71843"/>
                    <a:pt x="119084" y="71660"/>
                    <a:pt x="119084" y="71522"/>
                  </a:cubicBezTo>
                  <a:cubicBezTo>
                    <a:pt x="119084" y="71338"/>
                    <a:pt x="119084" y="71201"/>
                    <a:pt x="119037" y="71017"/>
                  </a:cubicBezTo>
                  <a:cubicBezTo>
                    <a:pt x="119037" y="70879"/>
                    <a:pt x="119002" y="70879"/>
                    <a:pt x="118955" y="70879"/>
                  </a:cubicBezTo>
                  <a:cubicBezTo>
                    <a:pt x="118920" y="70879"/>
                    <a:pt x="118884" y="70696"/>
                    <a:pt x="118838" y="70696"/>
                  </a:cubicBezTo>
                  <a:cubicBezTo>
                    <a:pt x="118802" y="70696"/>
                    <a:pt x="118755" y="70696"/>
                    <a:pt x="118708" y="70696"/>
                  </a:cubicBezTo>
                  <a:lnTo>
                    <a:pt x="118415" y="70696"/>
                  </a:lnTo>
                  <a:lnTo>
                    <a:pt x="118415" y="72302"/>
                  </a:lnTo>
                  <a:lnTo>
                    <a:pt x="118708" y="72302"/>
                  </a:lnTo>
                  <a:cubicBezTo>
                    <a:pt x="118755" y="72624"/>
                    <a:pt x="118791" y="72486"/>
                    <a:pt x="118838" y="72486"/>
                  </a:cubicBezTo>
                  <a:close/>
                </a:path>
              </a:pathLst>
            </a:custGeom>
            <a:solidFill>
              <a:srgbClr val="80A1B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1929" y="2021"/>
              <a:ext cx="300" cy="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603" y="0"/>
                  </a:moveTo>
                  <a:cubicBezTo>
                    <a:pt x="66059" y="46639"/>
                    <a:pt x="15841" y="58663"/>
                    <a:pt x="237" y="61700"/>
                  </a:cubicBezTo>
                  <a:cubicBezTo>
                    <a:pt x="237" y="62914"/>
                    <a:pt x="0" y="64251"/>
                    <a:pt x="0" y="65465"/>
                  </a:cubicBezTo>
                  <a:cubicBezTo>
                    <a:pt x="17821" y="77489"/>
                    <a:pt x="62732" y="104939"/>
                    <a:pt x="119920" y="119878"/>
                  </a:cubicBezTo>
                  <a:lnTo>
                    <a:pt x="119920" y="0"/>
                  </a:lnTo>
                  <a:lnTo>
                    <a:pt x="119603" y="0"/>
                  </a:lnTo>
                </a:path>
              </a:pathLst>
            </a:custGeom>
            <a:solidFill>
              <a:srgbClr val="73C16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1921" y="1738"/>
              <a:ext cx="300" cy="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22" y="81420"/>
                  </a:moveTo>
                  <a:lnTo>
                    <a:pt x="119922" y="0"/>
                  </a:lnTo>
                  <a:lnTo>
                    <a:pt x="0" y="117575"/>
                  </a:lnTo>
                  <a:cubicBezTo>
                    <a:pt x="544" y="118383"/>
                    <a:pt x="855" y="119191"/>
                    <a:pt x="1088" y="119926"/>
                  </a:cubicBezTo>
                  <a:cubicBezTo>
                    <a:pt x="15631" y="118383"/>
                    <a:pt x="67116" y="110593"/>
                    <a:pt x="119922" y="81420"/>
                  </a:cubicBezTo>
                </a:path>
              </a:pathLst>
            </a:custGeom>
            <a:solidFill>
              <a:srgbClr val="A4D398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1894" y="2170"/>
              <a:ext cx="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832" y="0"/>
                  </a:moveTo>
                  <a:cubicBezTo>
                    <a:pt x="5820" y="8432"/>
                    <a:pt x="3305" y="15351"/>
                    <a:pt x="0" y="19027"/>
                  </a:cubicBezTo>
                  <a:cubicBezTo>
                    <a:pt x="1293" y="41945"/>
                    <a:pt x="3808" y="79351"/>
                    <a:pt x="9125" y="119783"/>
                  </a:cubicBezTo>
                  <a:lnTo>
                    <a:pt x="119928" y="119783"/>
                  </a:lnTo>
                  <a:lnTo>
                    <a:pt x="119928" y="99243"/>
                  </a:lnTo>
                  <a:cubicBezTo>
                    <a:pt x="66826" y="72432"/>
                    <a:pt x="24574" y="22270"/>
                    <a:pt x="7832" y="0"/>
                  </a:cubicBezTo>
                </a:path>
              </a:pathLst>
            </a:custGeom>
            <a:solidFill>
              <a:srgbClr val="387C2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1736" y="2189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252" y="6423"/>
                  </a:moveTo>
                  <a:cubicBezTo>
                    <a:pt x="94018" y="5653"/>
                    <a:pt x="88785" y="2826"/>
                    <a:pt x="84112" y="0"/>
                  </a:cubicBezTo>
                  <a:lnTo>
                    <a:pt x="0" y="119743"/>
                  </a:lnTo>
                  <a:lnTo>
                    <a:pt x="119813" y="119743"/>
                  </a:lnTo>
                  <a:cubicBezTo>
                    <a:pt x="107850" y="74518"/>
                    <a:pt x="101869" y="32633"/>
                    <a:pt x="99252" y="6423"/>
                  </a:cubicBezTo>
                </a:path>
              </a:pathLst>
            </a:custGeom>
            <a:solidFill>
              <a:srgbClr val="80A1B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228600" y="840259"/>
            <a:ext cx="8686800" cy="3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Char char="◦"/>
              <a:defRPr sz="21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28600" y="122341"/>
            <a:ext cx="8676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8" name="Shape 18"/>
          <p:cNvSpPr txBox="1"/>
          <p:nvPr/>
        </p:nvSpPr>
        <p:spPr>
          <a:xfrm>
            <a:off x="86197" y="4800600"/>
            <a:ext cx="30120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80A1B6"/>
                </a:solidFill>
                <a:latin typeface="Arial"/>
                <a:ea typeface="Arial"/>
                <a:cs typeface="Arial"/>
                <a:sym typeface="Arial"/>
              </a:rPr>
              <a:t>© 2017 LiveRamp. All rights reserved.</a:t>
            </a:r>
            <a:endParaRPr sz="11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ftr" idx="11"/>
          </p:nvPr>
        </p:nvSpPr>
        <p:spPr>
          <a:xfrm>
            <a:off x="228600" y="485663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228600" y="840259"/>
            <a:ext cx="8686800" cy="3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erriweather Sans"/>
              <a:buChar char="◦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02" name="Shape 202"/>
          <p:cNvGrpSpPr/>
          <p:nvPr/>
        </p:nvGrpSpPr>
        <p:grpSpPr>
          <a:xfrm>
            <a:off x="7832060" y="4901666"/>
            <a:ext cx="985401" cy="195775"/>
            <a:chOff x="1736" y="1731"/>
            <a:chExt cx="3020" cy="600"/>
          </a:xfrm>
        </p:grpSpPr>
        <p:sp>
          <p:nvSpPr>
            <p:cNvPr id="203" name="Shape 203"/>
            <p:cNvSpPr/>
            <p:nvPr/>
          </p:nvSpPr>
          <p:spPr>
            <a:xfrm>
              <a:off x="2356" y="1731"/>
              <a:ext cx="2400" cy="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408" y="71017"/>
                  </a:moveTo>
                  <a:lnTo>
                    <a:pt x="10985" y="71017"/>
                  </a:lnTo>
                  <a:lnTo>
                    <a:pt x="10985" y="77811"/>
                  </a:lnTo>
                  <a:cubicBezTo>
                    <a:pt x="9424" y="77995"/>
                    <a:pt x="7887" y="78133"/>
                    <a:pt x="6490" y="78133"/>
                  </a:cubicBezTo>
                  <a:cubicBezTo>
                    <a:pt x="3133" y="78133"/>
                    <a:pt x="0" y="77490"/>
                    <a:pt x="0" y="61147"/>
                  </a:cubicBezTo>
                  <a:lnTo>
                    <a:pt x="0" y="780"/>
                  </a:lnTo>
                  <a:lnTo>
                    <a:pt x="2183" y="780"/>
                  </a:lnTo>
                  <a:lnTo>
                    <a:pt x="2183" y="56511"/>
                  </a:lnTo>
                  <a:cubicBezTo>
                    <a:pt x="2147" y="68446"/>
                    <a:pt x="2769" y="71017"/>
                    <a:pt x="6408" y="71017"/>
                  </a:cubicBezTo>
                  <a:close/>
                  <a:moveTo>
                    <a:pt x="13345" y="780"/>
                  </a:moveTo>
                  <a:cubicBezTo>
                    <a:pt x="12394" y="780"/>
                    <a:pt x="12100" y="2387"/>
                    <a:pt x="12100" y="6610"/>
                  </a:cubicBezTo>
                  <a:cubicBezTo>
                    <a:pt x="12100" y="10971"/>
                    <a:pt x="12347" y="12440"/>
                    <a:pt x="13345" y="12440"/>
                  </a:cubicBezTo>
                  <a:cubicBezTo>
                    <a:pt x="14330" y="12440"/>
                    <a:pt x="14589" y="10971"/>
                    <a:pt x="14589" y="6610"/>
                  </a:cubicBezTo>
                  <a:cubicBezTo>
                    <a:pt x="14624" y="2387"/>
                    <a:pt x="14342" y="780"/>
                    <a:pt x="13345" y="780"/>
                  </a:cubicBezTo>
                  <a:close/>
                  <a:moveTo>
                    <a:pt x="12359" y="77995"/>
                  </a:moveTo>
                  <a:lnTo>
                    <a:pt x="14424" y="77995"/>
                  </a:lnTo>
                  <a:lnTo>
                    <a:pt x="14424" y="18913"/>
                  </a:lnTo>
                  <a:lnTo>
                    <a:pt x="12359" y="18913"/>
                  </a:lnTo>
                  <a:lnTo>
                    <a:pt x="12359" y="77995"/>
                  </a:lnTo>
                  <a:close/>
                  <a:moveTo>
                    <a:pt x="23098" y="69089"/>
                  </a:moveTo>
                  <a:lnTo>
                    <a:pt x="18309" y="18913"/>
                  </a:lnTo>
                  <a:lnTo>
                    <a:pt x="16115" y="18913"/>
                  </a:lnTo>
                  <a:lnTo>
                    <a:pt x="21408" y="72991"/>
                  </a:lnTo>
                  <a:cubicBezTo>
                    <a:pt x="21772" y="76847"/>
                    <a:pt x="22276" y="78638"/>
                    <a:pt x="23051" y="78638"/>
                  </a:cubicBezTo>
                  <a:cubicBezTo>
                    <a:pt x="23802" y="78638"/>
                    <a:pt x="24295" y="76710"/>
                    <a:pt x="24671" y="72991"/>
                  </a:cubicBezTo>
                  <a:lnTo>
                    <a:pt x="30035" y="18913"/>
                  </a:lnTo>
                  <a:lnTo>
                    <a:pt x="27934" y="18913"/>
                  </a:lnTo>
                  <a:lnTo>
                    <a:pt x="23098" y="69089"/>
                  </a:lnTo>
                  <a:close/>
                  <a:moveTo>
                    <a:pt x="30492" y="48385"/>
                  </a:moveTo>
                  <a:cubicBezTo>
                    <a:pt x="30492" y="27039"/>
                    <a:pt x="32147" y="18133"/>
                    <a:pt x="37065" y="18133"/>
                  </a:cubicBezTo>
                  <a:cubicBezTo>
                    <a:pt x="42147" y="18133"/>
                    <a:pt x="43556" y="28462"/>
                    <a:pt x="43556" y="44667"/>
                  </a:cubicBezTo>
                  <a:cubicBezTo>
                    <a:pt x="43556" y="46273"/>
                    <a:pt x="43556" y="48569"/>
                    <a:pt x="43509" y="50359"/>
                  </a:cubicBezTo>
                  <a:cubicBezTo>
                    <a:pt x="41772" y="51461"/>
                    <a:pt x="38227" y="52792"/>
                    <a:pt x="36115" y="53114"/>
                  </a:cubicBezTo>
                  <a:lnTo>
                    <a:pt x="32558" y="53573"/>
                  </a:lnTo>
                  <a:cubicBezTo>
                    <a:pt x="32805" y="65692"/>
                    <a:pt x="33755" y="71843"/>
                    <a:pt x="37558" y="71843"/>
                  </a:cubicBezTo>
                  <a:cubicBezTo>
                    <a:pt x="39507" y="71843"/>
                    <a:pt x="41326" y="71017"/>
                    <a:pt x="42887" y="70237"/>
                  </a:cubicBezTo>
                  <a:lnTo>
                    <a:pt x="43098" y="76710"/>
                  </a:lnTo>
                  <a:cubicBezTo>
                    <a:pt x="41361" y="77674"/>
                    <a:pt x="39624" y="78638"/>
                    <a:pt x="36772" y="78638"/>
                  </a:cubicBezTo>
                  <a:cubicBezTo>
                    <a:pt x="31819" y="78638"/>
                    <a:pt x="30492" y="65830"/>
                    <a:pt x="30492" y="48385"/>
                  </a:cubicBezTo>
                  <a:close/>
                  <a:moveTo>
                    <a:pt x="32523" y="47605"/>
                  </a:moveTo>
                  <a:lnTo>
                    <a:pt x="36490" y="46778"/>
                  </a:lnTo>
                  <a:cubicBezTo>
                    <a:pt x="37805" y="46641"/>
                    <a:pt x="40082" y="45814"/>
                    <a:pt x="41443" y="45172"/>
                  </a:cubicBezTo>
                  <a:cubicBezTo>
                    <a:pt x="41490" y="44024"/>
                    <a:pt x="41490" y="42234"/>
                    <a:pt x="41490" y="40948"/>
                  </a:cubicBezTo>
                  <a:cubicBezTo>
                    <a:pt x="41490" y="30895"/>
                    <a:pt x="40375" y="24605"/>
                    <a:pt x="37065" y="24605"/>
                  </a:cubicBezTo>
                  <a:cubicBezTo>
                    <a:pt x="33309" y="24743"/>
                    <a:pt x="32523" y="32364"/>
                    <a:pt x="32523" y="47605"/>
                  </a:cubicBezTo>
                  <a:close/>
                  <a:moveTo>
                    <a:pt x="51267" y="77995"/>
                  </a:moveTo>
                  <a:lnTo>
                    <a:pt x="47265" y="77995"/>
                  </a:lnTo>
                  <a:lnTo>
                    <a:pt x="47265" y="2065"/>
                  </a:lnTo>
                  <a:cubicBezTo>
                    <a:pt x="48955" y="780"/>
                    <a:pt x="51314" y="0"/>
                    <a:pt x="53661" y="0"/>
                  </a:cubicBezTo>
                  <a:cubicBezTo>
                    <a:pt x="58004" y="0"/>
                    <a:pt x="61596" y="3397"/>
                    <a:pt x="61596" y="24284"/>
                  </a:cubicBezTo>
                  <a:cubicBezTo>
                    <a:pt x="61596" y="37872"/>
                    <a:pt x="60152" y="44345"/>
                    <a:pt x="57793" y="47100"/>
                  </a:cubicBezTo>
                  <a:lnTo>
                    <a:pt x="62300" y="77995"/>
                  </a:lnTo>
                  <a:lnTo>
                    <a:pt x="57711" y="77995"/>
                  </a:lnTo>
                  <a:lnTo>
                    <a:pt x="53661" y="48890"/>
                  </a:lnTo>
                  <a:cubicBezTo>
                    <a:pt x="52875" y="48890"/>
                    <a:pt x="51936" y="48706"/>
                    <a:pt x="51267" y="48569"/>
                  </a:cubicBezTo>
                  <a:lnTo>
                    <a:pt x="51267" y="77995"/>
                  </a:lnTo>
                  <a:close/>
                  <a:moveTo>
                    <a:pt x="51267" y="36082"/>
                  </a:moveTo>
                  <a:cubicBezTo>
                    <a:pt x="52100" y="36403"/>
                    <a:pt x="52875" y="36403"/>
                    <a:pt x="53708" y="36403"/>
                  </a:cubicBezTo>
                  <a:cubicBezTo>
                    <a:pt x="56185" y="36403"/>
                    <a:pt x="57629" y="33970"/>
                    <a:pt x="57629" y="24100"/>
                  </a:cubicBezTo>
                  <a:cubicBezTo>
                    <a:pt x="57629" y="15516"/>
                    <a:pt x="56643" y="12119"/>
                    <a:pt x="53791" y="12119"/>
                  </a:cubicBezTo>
                  <a:cubicBezTo>
                    <a:pt x="53004" y="12119"/>
                    <a:pt x="52100" y="12302"/>
                    <a:pt x="51267" y="12762"/>
                  </a:cubicBezTo>
                  <a:lnTo>
                    <a:pt x="51267" y="36082"/>
                  </a:lnTo>
                  <a:close/>
                  <a:moveTo>
                    <a:pt x="75985" y="37046"/>
                  </a:moveTo>
                  <a:lnTo>
                    <a:pt x="75985" y="61973"/>
                  </a:lnTo>
                  <a:cubicBezTo>
                    <a:pt x="75985" y="66013"/>
                    <a:pt x="75938" y="69410"/>
                    <a:pt x="75856" y="73129"/>
                  </a:cubicBezTo>
                  <a:cubicBezTo>
                    <a:pt x="74119" y="77169"/>
                    <a:pt x="71854" y="78638"/>
                    <a:pt x="69119" y="78638"/>
                  </a:cubicBezTo>
                  <a:cubicBezTo>
                    <a:pt x="64953" y="78638"/>
                    <a:pt x="63333" y="72302"/>
                    <a:pt x="63333" y="59862"/>
                  </a:cubicBezTo>
                  <a:cubicBezTo>
                    <a:pt x="63333" y="49533"/>
                    <a:pt x="64495" y="43060"/>
                    <a:pt x="67511" y="41132"/>
                  </a:cubicBezTo>
                  <a:cubicBezTo>
                    <a:pt x="69084" y="40122"/>
                    <a:pt x="70692" y="39801"/>
                    <a:pt x="72347" y="39663"/>
                  </a:cubicBezTo>
                  <a:cubicBezTo>
                    <a:pt x="72347" y="32869"/>
                    <a:pt x="71561" y="29793"/>
                    <a:pt x="69577" y="29793"/>
                  </a:cubicBezTo>
                  <a:cubicBezTo>
                    <a:pt x="67758" y="29793"/>
                    <a:pt x="65774" y="30573"/>
                    <a:pt x="64248" y="31216"/>
                  </a:cubicBezTo>
                  <a:lnTo>
                    <a:pt x="63955" y="20244"/>
                  </a:lnTo>
                  <a:cubicBezTo>
                    <a:pt x="65528" y="19097"/>
                    <a:pt x="67629" y="17949"/>
                    <a:pt x="69870" y="17949"/>
                  </a:cubicBezTo>
                  <a:cubicBezTo>
                    <a:pt x="73169" y="18133"/>
                    <a:pt x="75985" y="21851"/>
                    <a:pt x="75985" y="37046"/>
                  </a:cubicBezTo>
                  <a:close/>
                  <a:moveTo>
                    <a:pt x="72300" y="49211"/>
                  </a:moveTo>
                  <a:cubicBezTo>
                    <a:pt x="71185" y="49349"/>
                    <a:pt x="69870" y="49533"/>
                    <a:pt x="68838" y="50497"/>
                  </a:cubicBezTo>
                  <a:cubicBezTo>
                    <a:pt x="67511" y="51782"/>
                    <a:pt x="67018" y="53435"/>
                    <a:pt x="67018" y="59540"/>
                  </a:cubicBezTo>
                  <a:cubicBezTo>
                    <a:pt x="67018" y="65692"/>
                    <a:pt x="67922" y="67482"/>
                    <a:pt x="69577" y="67482"/>
                  </a:cubicBezTo>
                  <a:cubicBezTo>
                    <a:pt x="70399" y="67482"/>
                    <a:pt x="71431" y="67299"/>
                    <a:pt x="72218" y="65830"/>
                  </a:cubicBezTo>
                  <a:cubicBezTo>
                    <a:pt x="72300" y="63397"/>
                    <a:pt x="72300" y="60504"/>
                    <a:pt x="72300" y="57934"/>
                  </a:cubicBezTo>
                  <a:lnTo>
                    <a:pt x="72300" y="49211"/>
                  </a:lnTo>
                  <a:close/>
                  <a:moveTo>
                    <a:pt x="93133" y="18133"/>
                  </a:moveTo>
                  <a:cubicBezTo>
                    <a:pt x="91514" y="18133"/>
                    <a:pt x="89870" y="19418"/>
                    <a:pt x="88544" y="21530"/>
                  </a:cubicBezTo>
                  <a:cubicBezTo>
                    <a:pt x="87723" y="19418"/>
                    <a:pt x="86561" y="18133"/>
                    <a:pt x="84906" y="18133"/>
                  </a:cubicBezTo>
                  <a:cubicBezTo>
                    <a:pt x="82546" y="18133"/>
                    <a:pt x="80199" y="20061"/>
                    <a:pt x="78544" y="23641"/>
                  </a:cubicBezTo>
                  <a:cubicBezTo>
                    <a:pt x="78462" y="27360"/>
                    <a:pt x="78415" y="30757"/>
                    <a:pt x="78415" y="34797"/>
                  </a:cubicBezTo>
                  <a:lnTo>
                    <a:pt x="78415" y="77995"/>
                  </a:lnTo>
                  <a:lnTo>
                    <a:pt x="82136" y="77995"/>
                  </a:lnTo>
                  <a:lnTo>
                    <a:pt x="82136" y="39342"/>
                  </a:lnTo>
                  <a:cubicBezTo>
                    <a:pt x="82136" y="36725"/>
                    <a:pt x="82183" y="33833"/>
                    <a:pt x="82218" y="31400"/>
                  </a:cubicBezTo>
                  <a:cubicBezTo>
                    <a:pt x="82676" y="30436"/>
                    <a:pt x="83497" y="29793"/>
                    <a:pt x="84119" y="29793"/>
                  </a:cubicBezTo>
                  <a:cubicBezTo>
                    <a:pt x="86185" y="29793"/>
                    <a:pt x="86643" y="33970"/>
                    <a:pt x="86643" y="41591"/>
                  </a:cubicBezTo>
                  <a:lnTo>
                    <a:pt x="86643" y="77811"/>
                  </a:lnTo>
                  <a:lnTo>
                    <a:pt x="90399" y="77811"/>
                  </a:lnTo>
                  <a:lnTo>
                    <a:pt x="90399" y="40306"/>
                  </a:lnTo>
                  <a:cubicBezTo>
                    <a:pt x="90399" y="37368"/>
                    <a:pt x="90363" y="34475"/>
                    <a:pt x="90199" y="31859"/>
                  </a:cubicBezTo>
                  <a:cubicBezTo>
                    <a:pt x="90903" y="30573"/>
                    <a:pt x="91772" y="29931"/>
                    <a:pt x="92347" y="29931"/>
                  </a:cubicBezTo>
                  <a:cubicBezTo>
                    <a:pt x="94448" y="29931"/>
                    <a:pt x="94906" y="33970"/>
                    <a:pt x="94906" y="41775"/>
                  </a:cubicBezTo>
                  <a:lnTo>
                    <a:pt x="94906" y="77995"/>
                  </a:lnTo>
                  <a:lnTo>
                    <a:pt x="98673" y="77995"/>
                  </a:lnTo>
                  <a:lnTo>
                    <a:pt x="98673" y="40306"/>
                  </a:lnTo>
                  <a:cubicBezTo>
                    <a:pt x="98673" y="28324"/>
                    <a:pt x="97969" y="18133"/>
                    <a:pt x="93133" y="18133"/>
                  </a:cubicBezTo>
                  <a:close/>
                  <a:moveTo>
                    <a:pt x="114906" y="48385"/>
                  </a:moveTo>
                  <a:cubicBezTo>
                    <a:pt x="114906" y="71201"/>
                    <a:pt x="112840" y="78638"/>
                    <a:pt x="108215" y="78638"/>
                  </a:cubicBezTo>
                  <a:cubicBezTo>
                    <a:pt x="107300" y="78638"/>
                    <a:pt x="106232" y="78133"/>
                    <a:pt x="105316" y="77352"/>
                  </a:cubicBezTo>
                  <a:lnTo>
                    <a:pt x="105316" y="105539"/>
                  </a:lnTo>
                  <a:lnTo>
                    <a:pt x="101561" y="105539"/>
                  </a:lnTo>
                  <a:lnTo>
                    <a:pt x="101561" y="34797"/>
                  </a:lnTo>
                  <a:cubicBezTo>
                    <a:pt x="101561" y="30757"/>
                    <a:pt x="101607" y="27360"/>
                    <a:pt x="101690" y="23641"/>
                  </a:cubicBezTo>
                  <a:cubicBezTo>
                    <a:pt x="103380" y="19739"/>
                    <a:pt x="105692" y="18133"/>
                    <a:pt x="107758" y="18133"/>
                  </a:cubicBezTo>
                  <a:cubicBezTo>
                    <a:pt x="112805" y="18133"/>
                    <a:pt x="114906" y="25248"/>
                    <a:pt x="114906" y="48385"/>
                  </a:cubicBezTo>
                  <a:close/>
                  <a:moveTo>
                    <a:pt x="111150" y="48385"/>
                  </a:moveTo>
                  <a:cubicBezTo>
                    <a:pt x="111150" y="38699"/>
                    <a:pt x="111021" y="29609"/>
                    <a:pt x="107805" y="29609"/>
                  </a:cubicBezTo>
                  <a:cubicBezTo>
                    <a:pt x="106971" y="29609"/>
                    <a:pt x="106021" y="30114"/>
                    <a:pt x="105446" y="31216"/>
                  </a:cubicBezTo>
                  <a:cubicBezTo>
                    <a:pt x="105363" y="33649"/>
                    <a:pt x="105363" y="36587"/>
                    <a:pt x="105363" y="39158"/>
                  </a:cubicBezTo>
                  <a:lnTo>
                    <a:pt x="105363" y="65830"/>
                  </a:lnTo>
                  <a:cubicBezTo>
                    <a:pt x="105985" y="66656"/>
                    <a:pt x="106807" y="67161"/>
                    <a:pt x="107464" y="67161"/>
                  </a:cubicBezTo>
                  <a:cubicBezTo>
                    <a:pt x="111021" y="67161"/>
                    <a:pt x="111150" y="59219"/>
                    <a:pt x="111150" y="48385"/>
                  </a:cubicBezTo>
                  <a:close/>
                  <a:moveTo>
                    <a:pt x="34213" y="103244"/>
                  </a:moveTo>
                  <a:lnTo>
                    <a:pt x="34213" y="110359"/>
                  </a:lnTo>
                  <a:cubicBezTo>
                    <a:pt x="34213" y="111369"/>
                    <a:pt x="34213" y="112149"/>
                    <a:pt x="34178" y="113114"/>
                  </a:cubicBezTo>
                  <a:cubicBezTo>
                    <a:pt x="33720" y="114123"/>
                    <a:pt x="33145" y="114445"/>
                    <a:pt x="32476" y="114445"/>
                  </a:cubicBezTo>
                  <a:cubicBezTo>
                    <a:pt x="31408" y="114445"/>
                    <a:pt x="30950" y="112976"/>
                    <a:pt x="30950" y="109716"/>
                  </a:cubicBezTo>
                  <a:cubicBezTo>
                    <a:pt x="30950" y="106962"/>
                    <a:pt x="31244" y="105355"/>
                    <a:pt x="31983" y="104850"/>
                  </a:cubicBezTo>
                  <a:cubicBezTo>
                    <a:pt x="32441" y="104529"/>
                    <a:pt x="32969" y="104529"/>
                    <a:pt x="33556" y="104391"/>
                  </a:cubicBezTo>
                  <a:lnTo>
                    <a:pt x="33556" y="104070"/>
                  </a:lnTo>
                  <a:cubicBezTo>
                    <a:pt x="33556" y="101637"/>
                    <a:pt x="33309" y="100673"/>
                    <a:pt x="32605" y="100673"/>
                  </a:cubicBezTo>
                  <a:cubicBezTo>
                    <a:pt x="32147" y="100673"/>
                    <a:pt x="31654" y="100811"/>
                    <a:pt x="31244" y="101132"/>
                  </a:cubicBezTo>
                  <a:lnTo>
                    <a:pt x="31197" y="99204"/>
                  </a:lnTo>
                  <a:cubicBezTo>
                    <a:pt x="31654" y="98882"/>
                    <a:pt x="32112" y="98699"/>
                    <a:pt x="32687" y="98699"/>
                  </a:cubicBezTo>
                  <a:cubicBezTo>
                    <a:pt x="33509" y="98561"/>
                    <a:pt x="34213" y="99387"/>
                    <a:pt x="34213" y="103244"/>
                  </a:cubicBezTo>
                  <a:close/>
                  <a:moveTo>
                    <a:pt x="33556" y="106319"/>
                  </a:moveTo>
                  <a:cubicBezTo>
                    <a:pt x="33145" y="106319"/>
                    <a:pt x="32605" y="106503"/>
                    <a:pt x="32230" y="106641"/>
                  </a:cubicBezTo>
                  <a:cubicBezTo>
                    <a:pt x="31819" y="106962"/>
                    <a:pt x="31607" y="107605"/>
                    <a:pt x="31607" y="109579"/>
                  </a:cubicBezTo>
                  <a:cubicBezTo>
                    <a:pt x="31607" y="111690"/>
                    <a:pt x="31901" y="112333"/>
                    <a:pt x="32558" y="112333"/>
                  </a:cubicBezTo>
                  <a:cubicBezTo>
                    <a:pt x="32852" y="112333"/>
                    <a:pt x="33227" y="112149"/>
                    <a:pt x="33509" y="111690"/>
                  </a:cubicBezTo>
                  <a:cubicBezTo>
                    <a:pt x="33509" y="111048"/>
                    <a:pt x="33509" y="110038"/>
                    <a:pt x="33509" y="109395"/>
                  </a:cubicBezTo>
                  <a:lnTo>
                    <a:pt x="33509" y="106319"/>
                  </a:lnTo>
                  <a:lnTo>
                    <a:pt x="33556" y="106319"/>
                  </a:lnTo>
                  <a:close/>
                  <a:moveTo>
                    <a:pt x="37112" y="98561"/>
                  </a:moveTo>
                  <a:cubicBezTo>
                    <a:pt x="36361" y="98561"/>
                    <a:pt x="35786" y="99020"/>
                    <a:pt x="35328" y="99846"/>
                  </a:cubicBezTo>
                  <a:cubicBezTo>
                    <a:pt x="35328" y="100811"/>
                    <a:pt x="35293" y="101637"/>
                    <a:pt x="35293" y="102601"/>
                  </a:cubicBezTo>
                  <a:lnTo>
                    <a:pt x="35293" y="114261"/>
                  </a:lnTo>
                  <a:lnTo>
                    <a:pt x="35950" y="114261"/>
                  </a:lnTo>
                  <a:lnTo>
                    <a:pt x="35950" y="103565"/>
                  </a:lnTo>
                  <a:cubicBezTo>
                    <a:pt x="35950" y="102922"/>
                    <a:pt x="35950" y="101958"/>
                    <a:pt x="35950" y="101315"/>
                  </a:cubicBezTo>
                  <a:cubicBezTo>
                    <a:pt x="36161" y="100994"/>
                    <a:pt x="36572" y="100673"/>
                    <a:pt x="36854" y="100673"/>
                  </a:cubicBezTo>
                  <a:cubicBezTo>
                    <a:pt x="37769" y="100673"/>
                    <a:pt x="37887" y="101775"/>
                    <a:pt x="37887" y="104529"/>
                  </a:cubicBezTo>
                  <a:lnTo>
                    <a:pt x="37887" y="114123"/>
                  </a:lnTo>
                  <a:lnTo>
                    <a:pt x="38556" y="114123"/>
                  </a:lnTo>
                  <a:lnTo>
                    <a:pt x="38556" y="104070"/>
                  </a:lnTo>
                  <a:cubicBezTo>
                    <a:pt x="38638" y="100994"/>
                    <a:pt x="38474" y="98561"/>
                    <a:pt x="37112" y="98561"/>
                  </a:cubicBezTo>
                  <a:close/>
                  <a:moveTo>
                    <a:pt x="44741" y="103244"/>
                  </a:moveTo>
                  <a:lnTo>
                    <a:pt x="44741" y="110359"/>
                  </a:lnTo>
                  <a:cubicBezTo>
                    <a:pt x="44741" y="111369"/>
                    <a:pt x="44741" y="112149"/>
                    <a:pt x="44694" y="113114"/>
                  </a:cubicBezTo>
                  <a:cubicBezTo>
                    <a:pt x="44248" y="114123"/>
                    <a:pt x="43673" y="114445"/>
                    <a:pt x="43016" y="114445"/>
                  </a:cubicBezTo>
                  <a:cubicBezTo>
                    <a:pt x="41936" y="114445"/>
                    <a:pt x="41490" y="112976"/>
                    <a:pt x="41490" y="109716"/>
                  </a:cubicBezTo>
                  <a:cubicBezTo>
                    <a:pt x="41490" y="106962"/>
                    <a:pt x="41772" y="105355"/>
                    <a:pt x="42523" y="104850"/>
                  </a:cubicBezTo>
                  <a:cubicBezTo>
                    <a:pt x="42981" y="104529"/>
                    <a:pt x="43509" y="104529"/>
                    <a:pt x="44084" y="104391"/>
                  </a:cubicBezTo>
                  <a:lnTo>
                    <a:pt x="44084" y="104070"/>
                  </a:lnTo>
                  <a:cubicBezTo>
                    <a:pt x="44084" y="101637"/>
                    <a:pt x="43838" y="100673"/>
                    <a:pt x="43145" y="100673"/>
                  </a:cubicBezTo>
                  <a:cubicBezTo>
                    <a:pt x="42687" y="100673"/>
                    <a:pt x="42194" y="100811"/>
                    <a:pt x="41772" y="101132"/>
                  </a:cubicBezTo>
                  <a:lnTo>
                    <a:pt x="41737" y="99204"/>
                  </a:lnTo>
                  <a:cubicBezTo>
                    <a:pt x="42194" y="98882"/>
                    <a:pt x="42640" y="98699"/>
                    <a:pt x="43227" y="98699"/>
                  </a:cubicBezTo>
                  <a:cubicBezTo>
                    <a:pt x="44084" y="98561"/>
                    <a:pt x="44741" y="99387"/>
                    <a:pt x="44741" y="103244"/>
                  </a:cubicBezTo>
                  <a:close/>
                  <a:moveTo>
                    <a:pt x="44084" y="106319"/>
                  </a:moveTo>
                  <a:cubicBezTo>
                    <a:pt x="43673" y="106319"/>
                    <a:pt x="43180" y="106503"/>
                    <a:pt x="42769" y="106641"/>
                  </a:cubicBezTo>
                  <a:cubicBezTo>
                    <a:pt x="42359" y="106962"/>
                    <a:pt x="42147" y="107605"/>
                    <a:pt x="42147" y="109579"/>
                  </a:cubicBezTo>
                  <a:cubicBezTo>
                    <a:pt x="42147" y="111690"/>
                    <a:pt x="42441" y="112333"/>
                    <a:pt x="43098" y="112333"/>
                  </a:cubicBezTo>
                  <a:cubicBezTo>
                    <a:pt x="43392" y="112333"/>
                    <a:pt x="43755" y="112149"/>
                    <a:pt x="44037" y="111690"/>
                  </a:cubicBezTo>
                  <a:cubicBezTo>
                    <a:pt x="44037" y="111048"/>
                    <a:pt x="44037" y="110038"/>
                    <a:pt x="44037" y="109395"/>
                  </a:cubicBezTo>
                  <a:lnTo>
                    <a:pt x="44037" y="106319"/>
                  </a:lnTo>
                  <a:lnTo>
                    <a:pt x="44084" y="106319"/>
                  </a:lnTo>
                  <a:close/>
                  <a:moveTo>
                    <a:pt x="47676" y="112149"/>
                  </a:moveTo>
                  <a:cubicBezTo>
                    <a:pt x="46478" y="112149"/>
                    <a:pt x="46431" y="110221"/>
                    <a:pt x="46431" y="106319"/>
                  </a:cubicBezTo>
                  <a:cubicBezTo>
                    <a:pt x="46431" y="102096"/>
                    <a:pt x="46561" y="100673"/>
                    <a:pt x="47676" y="100673"/>
                  </a:cubicBezTo>
                  <a:cubicBezTo>
                    <a:pt x="47875" y="100673"/>
                    <a:pt x="48133" y="100811"/>
                    <a:pt x="48333" y="100994"/>
                  </a:cubicBezTo>
                  <a:lnTo>
                    <a:pt x="48380" y="99020"/>
                  </a:lnTo>
                  <a:cubicBezTo>
                    <a:pt x="48133" y="98699"/>
                    <a:pt x="47793" y="98561"/>
                    <a:pt x="47429" y="98561"/>
                  </a:cubicBezTo>
                  <a:cubicBezTo>
                    <a:pt x="45985" y="98561"/>
                    <a:pt x="45692" y="101315"/>
                    <a:pt x="45692" y="106319"/>
                  </a:cubicBezTo>
                  <a:cubicBezTo>
                    <a:pt x="45692" y="110680"/>
                    <a:pt x="45938" y="114445"/>
                    <a:pt x="47265" y="114445"/>
                  </a:cubicBezTo>
                  <a:cubicBezTo>
                    <a:pt x="47711" y="114445"/>
                    <a:pt x="48051" y="114261"/>
                    <a:pt x="48380" y="113940"/>
                  </a:cubicBezTo>
                  <a:lnTo>
                    <a:pt x="48298" y="111828"/>
                  </a:lnTo>
                  <a:cubicBezTo>
                    <a:pt x="48133" y="112012"/>
                    <a:pt x="47875" y="112149"/>
                    <a:pt x="47676" y="112149"/>
                  </a:cubicBezTo>
                  <a:close/>
                  <a:moveTo>
                    <a:pt x="52629" y="98699"/>
                  </a:moveTo>
                  <a:lnTo>
                    <a:pt x="51889" y="98699"/>
                  </a:lnTo>
                  <a:lnTo>
                    <a:pt x="50985" y="104208"/>
                  </a:lnTo>
                  <a:lnTo>
                    <a:pt x="50070" y="98699"/>
                  </a:lnTo>
                  <a:lnTo>
                    <a:pt x="49284" y="98699"/>
                  </a:lnTo>
                  <a:lnTo>
                    <a:pt x="50610" y="106182"/>
                  </a:lnTo>
                  <a:lnTo>
                    <a:pt x="49201" y="114261"/>
                  </a:lnTo>
                  <a:lnTo>
                    <a:pt x="49953" y="114261"/>
                  </a:lnTo>
                  <a:lnTo>
                    <a:pt x="50985" y="108293"/>
                  </a:lnTo>
                  <a:lnTo>
                    <a:pt x="52018" y="114261"/>
                  </a:lnTo>
                  <a:lnTo>
                    <a:pt x="52793" y="114261"/>
                  </a:lnTo>
                  <a:lnTo>
                    <a:pt x="51396" y="106182"/>
                  </a:lnTo>
                  <a:lnTo>
                    <a:pt x="52629" y="98699"/>
                  </a:lnTo>
                  <a:close/>
                  <a:moveTo>
                    <a:pt x="53579" y="114261"/>
                  </a:moveTo>
                  <a:lnTo>
                    <a:pt x="54284" y="114261"/>
                  </a:lnTo>
                  <a:lnTo>
                    <a:pt x="54284" y="98699"/>
                  </a:lnTo>
                  <a:lnTo>
                    <a:pt x="53579" y="98699"/>
                  </a:lnTo>
                  <a:lnTo>
                    <a:pt x="53579" y="114261"/>
                  </a:lnTo>
                  <a:close/>
                  <a:moveTo>
                    <a:pt x="53920" y="92547"/>
                  </a:moveTo>
                  <a:cubicBezTo>
                    <a:pt x="53591" y="92547"/>
                    <a:pt x="53497" y="93052"/>
                    <a:pt x="53497" y="94338"/>
                  </a:cubicBezTo>
                  <a:cubicBezTo>
                    <a:pt x="53497" y="95623"/>
                    <a:pt x="53591" y="96128"/>
                    <a:pt x="53920" y="96128"/>
                  </a:cubicBezTo>
                  <a:cubicBezTo>
                    <a:pt x="54260" y="96128"/>
                    <a:pt x="54330" y="95623"/>
                    <a:pt x="54330" y="94338"/>
                  </a:cubicBezTo>
                  <a:cubicBezTo>
                    <a:pt x="54330" y="93052"/>
                    <a:pt x="54260" y="92547"/>
                    <a:pt x="53920" y="92547"/>
                  </a:cubicBezTo>
                  <a:close/>
                  <a:moveTo>
                    <a:pt x="58744" y="106503"/>
                  </a:moveTo>
                  <a:cubicBezTo>
                    <a:pt x="58744" y="112195"/>
                    <a:pt x="58309" y="114445"/>
                    <a:pt x="57018" y="114445"/>
                  </a:cubicBezTo>
                  <a:cubicBezTo>
                    <a:pt x="55739" y="114445"/>
                    <a:pt x="55281" y="112333"/>
                    <a:pt x="55281" y="106503"/>
                  </a:cubicBezTo>
                  <a:cubicBezTo>
                    <a:pt x="55281" y="100673"/>
                    <a:pt x="55727" y="98561"/>
                    <a:pt x="57018" y="98561"/>
                  </a:cubicBezTo>
                  <a:cubicBezTo>
                    <a:pt x="58298" y="98561"/>
                    <a:pt x="58744" y="100856"/>
                    <a:pt x="58744" y="106503"/>
                  </a:cubicBezTo>
                  <a:close/>
                  <a:moveTo>
                    <a:pt x="58051" y="106503"/>
                  </a:moveTo>
                  <a:cubicBezTo>
                    <a:pt x="58051" y="102142"/>
                    <a:pt x="57793" y="100673"/>
                    <a:pt x="56971" y="100673"/>
                  </a:cubicBezTo>
                  <a:cubicBezTo>
                    <a:pt x="56150" y="100673"/>
                    <a:pt x="55903" y="101820"/>
                    <a:pt x="55903" y="106503"/>
                  </a:cubicBezTo>
                  <a:cubicBezTo>
                    <a:pt x="55903" y="111231"/>
                    <a:pt x="56150" y="112333"/>
                    <a:pt x="56971" y="112333"/>
                  </a:cubicBezTo>
                  <a:cubicBezTo>
                    <a:pt x="57793" y="112149"/>
                    <a:pt x="58051" y="110910"/>
                    <a:pt x="58051" y="106503"/>
                  </a:cubicBezTo>
                  <a:close/>
                  <a:moveTo>
                    <a:pt x="63791" y="98561"/>
                  </a:moveTo>
                  <a:cubicBezTo>
                    <a:pt x="63298" y="98561"/>
                    <a:pt x="62793" y="99020"/>
                    <a:pt x="62429" y="99709"/>
                  </a:cubicBezTo>
                  <a:cubicBezTo>
                    <a:pt x="62218" y="99020"/>
                    <a:pt x="61889" y="98561"/>
                    <a:pt x="61431" y="98561"/>
                  </a:cubicBezTo>
                  <a:cubicBezTo>
                    <a:pt x="60856" y="98561"/>
                    <a:pt x="60234" y="99020"/>
                    <a:pt x="59776" y="99846"/>
                  </a:cubicBezTo>
                  <a:cubicBezTo>
                    <a:pt x="59776" y="100811"/>
                    <a:pt x="59741" y="101637"/>
                    <a:pt x="59741" y="102601"/>
                  </a:cubicBezTo>
                  <a:lnTo>
                    <a:pt x="59741" y="114261"/>
                  </a:lnTo>
                  <a:lnTo>
                    <a:pt x="60399" y="114261"/>
                  </a:lnTo>
                  <a:lnTo>
                    <a:pt x="60399" y="103565"/>
                  </a:lnTo>
                  <a:cubicBezTo>
                    <a:pt x="60399" y="102922"/>
                    <a:pt x="60399" y="101958"/>
                    <a:pt x="60399" y="101315"/>
                  </a:cubicBezTo>
                  <a:cubicBezTo>
                    <a:pt x="60610" y="100994"/>
                    <a:pt x="60938" y="100673"/>
                    <a:pt x="61185" y="100673"/>
                  </a:cubicBezTo>
                  <a:cubicBezTo>
                    <a:pt x="61936" y="100673"/>
                    <a:pt x="62100" y="101958"/>
                    <a:pt x="62100" y="104529"/>
                  </a:cubicBezTo>
                  <a:lnTo>
                    <a:pt x="62100" y="114261"/>
                  </a:lnTo>
                  <a:lnTo>
                    <a:pt x="62758" y="114261"/>
                  </a:lnTo>
                  <a:lnTo>
                    <a:pt x="62758" y="104208"/>
                  </a:lnTo>
                  <a:cubicBezTo>
                    <a:pt x="62758" y="103244"/>
                    <a:pt x="62758" y="102463"/>
                    <a:pt x="62676" y="101637"/>
                  </a:cubicBezTo>
                  <a:cubicBezTo>
                    <a:pt x="62969" y="100994"/>
                    <a:pt x="63333" y="100811"/>
                    <a:pt x="63544" y="100811"/>
                  </a:cubicBezTo>
                  <a:cubicBezTo>
                    <a:pt x="64284" y="100811"/>
                    <a:pt x="64448" y="102096"/>
                    <a:pt x="64448" y="104713"/>
                  </a:cubicBezTo>
                  <a:lnTo>
                    <a:pt x="64448" y="114445"/>
                  </a:lnTo>
                  <a:lnTo>
                    <a:pt x="65117" y="114445"/>
                  </a:lnTo>
                  <a:lnTo>
                    <a:pt x="65117" y="104391"/>
                  </a:lnTo>
                  <a:cubicBezTo>
                    <a:pt x="65152" y="101132"/>
                    <a:pt x="64988" y="98561"/>
                    <a:pt x="63791" y="98561"/>
                  </a:cubicBezTo>
                  <a:close/>
                  <a:moveTo>
                    <a:pt x="70117" y="112149"/>
                  </a:moveTo>
                  <a:cubicBezTo>
                    <a:pt x="68920" y="112149"/>
                    <a:pt x="68873" y="110221"/>
                    <a:pt x="68873" y="106319"/>
                  </a:cubicBezTo>
                  <a:cubicBezTo>
                    <a:pt x="68873" y="102096"/>
                    <a:pt x="69002" y="100673"/>
                    <a:pt x="70117" y="100673"/>
                  </a:cubicBezTo>
                  <a:cubicBezTo>
                    <a:pt x="70316" y="100673"/>
                    <a:pt x="70563" y="100811"/>
                    <a:pt x="70774" y="100994"/>
                  </a:cubicBezTo>
                  <a:lnTo>
                    <a:pt x="70821" y="99020"/>
                  </a:lnTo>
                  <a:cubicBezTo>
                    <a:pt x="70563" y="98699"/>
                    <a:pt x="70234" y="98561"/>
                    <a:pt x="69870" y="98561"/>
                  </a:cubicBezTo>
                  <a:cubicBezTo>
                    <a:pt x="68415" y="98561"/>
                    <a:pt x="68133" y="101315"/>
                    <a:pt x="68133" y="106319"/>
                  </a:cubicBezTo>
                  <a:cubicBezTo>
                    <a:pt x="68133" y="110680"/>
                    <a:pt x="68380" y="114445"/>
                    <a:pt x="69694" y="114445"/>
                  </a:cubicBezTo>
                  <a:cubicBezTo>
                    <a:pt x="70152" y="114445"/>
                    <a:pt x="70481" y="114261"/>
                    <a:pt x="70821" y="113940"/>
                  </a:cubicBezTo>
                  <a:lnTo>
                    <a:pt x="70727" y="111828"/>
                  </a:lnTo>
                  <a:cubicBezTo>
                    <a:pt x="70563" y="112012"/>
                    <a:pt x="70316" y="112149"/>
                    <a:pt x="70117" y="112149"/>
                  </a:cubicBezTo>
                  <a:close/>
                  <a:moveTo>
                    <a:pt x="74988" y="106503"/>
                  </a:moveTo>
                  <a:cubicBezTo>
                    <a:pt x="74988" y="112195"/>
                    <a:pt x="74530" y="114445"/>
                    <a:pt x="73251" y="114445"/>
                  </a:cubicBezTo>
                  <a:cubicBezTo>
                    <a:pt x="71971" y="114445"/>
                    <a:pt x="71514" y="112333"/>
                    <a:pt x="71514" y="106503"/>
                  </a:cubicBezTo>
                  <a:cubicBezTo>
                    <a:pt x="71514" y="100673"/>
                    <a:pt x="71971" y="98561"/>
                    <a:pt x="73251" y="98561"/>
                  </a:cubicBezTo>
                  <a:cubicBezTo>
                    <a:pt x="74530" y="98561"/>
                    <a:pt x="74988" y="100856"/>
                    <a:pt x="74988" y="106503"/>
                  </a:cubicBezTo>
                  <a:close/>
                  <a:moveTo>
                    <a:pt x="74330" y="106503"/>
                  </a:moveTo>
                  <a:cubicBezTo>
                    <a:pt x="74330" y="102142"/>
                    <a:pt x="74084" y="100673"/>
                    <a:pt x="73251" y="100673"/>
                  </a:cubicBezTo>
                  <a:cubicBezTo>
                    <a:pt x="72429" y="100673"/>
                    <a:pt x="72183" y="101820"/>
                    <a:pt x="72183" y="106503"/>
                  </a:cubicBezTo>
                  <a:cubicBezTo>
                    <a:pt x="72183" y="111231"/>
                    <a:pt x="72429" y="112333"/>
                    <a:pt x="73251" y="112333"/>
                  </a:cubicBezTo>
                  <a:cubicBezTo>
                    <a:pt x="74084" y="112149"/>
                    <a:pt x="74330" y="110910"/>
                    <a:pt x="74330" y="106503"/>
                  </a:cubicBezTo>
                  <a:close/>
                  <a:moveTo>
                    <a:pt x="80035" y="98561"/>
                  </a:moveTo>
                  <a:cubicBezTo>
                    <a:pt x="79530" y="98561"/>
                    <a:pt x="79037" y="99020"/>
                    <a:pt x="78661" y="99709"/>
                  </a:cubicBezTo>
                  <a:cubicBezTo>
                    <a:pt x="78462" y="99020"/>
                    <a:pt x="78133" y="98561"/>
                    <a:pt x="77676" y="98561"/>
                  </a:cubicBezTo>
                  <a:cubicBezTo>
                    <a:pt x="77100" y="98561"/>
                    <a:pt x="76478" y="99020"/>
                    <a:pt x="76021" y="99846"/>
                  </a:cubicBezTo>
                  <a:cubicBezTo>
                    <a:pt x="76021" y="100811"/>
                    <a:pt x="75985" y="101637"/>
                    <a:pt x="75985" y="102601"/>
                  </a:cubicBezTo>
                  <a:lnTo>
                    <a:pt x="75985" y="114261"/>
                  </a:lnTo>
                  <a:lnTo>
                    <a:pt x="76643" y="114261"/>
                  </a:lnTo>
                  <a:lnTo>
                    <a:pt x="76643" y="103565"/>
                  </a:lnTo>
                  <a:cubicBezTo>
                    <a:pt x="76643" y="102922"/>
                    <a:pt x="76643" y="101958"/>
                    <a:pt x="76643" y="101315"/>
                  </a:cubicBezTo>
                  <a:cubicBezTo>
                    <a:pt x="76854" y="100994"/>
                    <a:pt x="77183" y="100673"/>
                    <a:pt x="77429" y="100673"/>
                  </a:cubicBezTo>
                  <a:cubicBezTo>
                    <a:pt x="78169" y="100673"/>
                    <a:pt x="78333" y="101958"/>
                    <a:pt x="78333" y="104529"/>
                  </a:cubicBezTo>
                  <a:lnTo>
                    <a:pt x="78333" y="114261"/>
                  </a:lnTo>
                  <a:lnTo>
                    <a:pt x="79002" y="114261"/>
                  </a:lnTo>
                  <a:lnTo>
                    <a:pt x="79002" y="104208"/>
                  </a:lnTo>
                  <a:cubicBezTo>
                    <a:pt x="79002" y="103244"/>
                    <a:pt x="79002" y="102463"/>
                    <a:pt x="78920" y="101637"/>
                  </a:cubicBezTo>
                  <a:cubicBezTo>
                    <a:pt x="79201" y="100994"/>
                    <a:pt x="79577" y="100811"/>
                    <a:pt x="79788" y="100811"/>
                  </a:cubicBezTo>
                  <a:cubicBezTo>
                    <a:pt x="80528" y="100811"/>
                    <a:pt x="80692" y="102096"/>
                    <a:pt x="80692" y="104713"/>
                  </a:cubicBezTo>
                  <a:lnTo>
                    <a:pt x="80692" y="114445"/>
                  </a:lnTo>
                  <a:lnTo>
                    <a:pt x="81349" y="114445"/>
                  </a:lnTo>
                  <a:lnTo>
                    <a:pt x="81349" y="104391"/>
                  </a:lnTo>
                  <a:cubicBezTo>
                    <a:pt x="81431" y="101132"/>
                    <a:pt x="81267" y="98561"/>
                    <a:pt x="80035" y="98561"/>
                  </a:cubicBezTo>
                  <a:close/>
                  <a:moveTo>
                    <a:pt x="85938" y="106503"/>
                  </a:moveTo>
                  <a:cubicBezTo>
                    <a:pt x="85938" y="112471"/>
                    <a:pt x="85446" y="114445"/>
                    <a:pt x="84248" y="114445"/>
                  </a:cubicBezTo>
                  <a:cubicBezTo>
                    <a:pt x="83920" y="114445"/>
                    <a:pt x="83579" y="114261"/>
                    <a:pt x="83251" y="113940"/>
                  </a:cubicBezTo>
                  <a:lnTo>
                    <a:pt x="83251" y="119954"/>
                  </a:lnTo>
                  <a:lnTo>
                    <a:pt x="82593" y="119954"/>
                  </a:lnTo>
                  <a:lnTo>
                    <a:pt x="82593" y="102601"/>
                  </a:lnTo>
                  <a:cubicBezTo>
                    <a:pt x="82593" y="101637"/>
                    <a:pt x="82593" y="100811"/>
                    <a:pt x="82629" y="99846"/>
                  </a:cubicBezTo>
                  <a:cubicBezTo>
                    <a:pt x="83086" y="98882"/>
                    <a:pt x="83626" y="98561"/>
                    <a:pt x="84166" y="98561"/>
                  </a:cubicBezTo>
                  <a:cubicBezTo>
                    <a:pt x="85399" y="98561"/>
                    <a:pt x="85938" y="100351"/>
                    <a:pt x="85938" y="106503"/>
                  </a:cubicBezTo>
                  <a:close/>
                  <a:moveTo>
                    <a:pt x="85234" y="106503"/>
                  </a:moveTo>
                  <a:cubicBezTo>
                    <a:pt x="85234" y="102922"/>
                    <a:pt x="85070" y="100673"/>
                    <a:pt x="84119" y="100673"/>
                  </a:cubicBezTo>
                  <a:cubicBezTo>
                    <a:pt x="83838" y="100673"/>
                    <a:pt x="83497" y="100811"/>
                    <a:pt x="83298" y="101315"/>
                  </a:cubicBezTo>
                  <a:cubicBezTo>
                    <a:pt x="83298" y="101958"/>
                    <a:pt x="83298" y="102922"/>
                    <a:pt x="83298" y="103565"/>
                  </a:cubicBezTo>
                  <a:lnTo>
                    <a:pt x="83298" y="111828"/>
                  </a:lnTo>
                  <a:cubicBezTo>
                    <a:pt x="83497" y="112149"/>
                    <a:pt x="83838" y="112333"/>
                    <a:pt x="84084" y="112333"/>
                  </a:cubicBezTo>
                  <a:cubicBezTo>
                    <a:pt x="85117" y="112333"/>
                    <a:pt x="85234" y="110221"/>
                    <a:pt x="85234" y="106503"/>
                  </a:cubicBezTo>
                  <a:close/>
                  <a:moveTo>
                    <a:pt x="89953" y="103244"/>
                  </a:moveTo>
                  <a:lnTo>
                    <a:pt x="89953" y="110359"/>
                  </a:lnTo>
                  <a:cubicBezTo>
                    <a:pt x="89953" y="111369"/>
                    <a:pt x="89953" y="112149"/>
                    <a:pt x="89906" y="113114"/>
                  </a:cubicBezTo>
                  <a:cubicBezTo>
                    <a:pt x="89448" y="114123"/>
                    <a:pt x="88873" y="114445"/>
                    <a:pt x="88215" y="114445"/>
                  </a:cubicBezTo>
                  <a:cubicBezTo>
                    <a:pt x="87136" y="114445"/>
                    <a:pt x="86678" y="112976"/>
                    <a:pt x="86678" y="109716"/>
                  </a:cubicBezTo>
                  <a:cubicBezTo>
                    <a:pt x="86678" y="106962"/>
                    <a:pt x="86971" y="105355"/>
                    <a:pt x="87723" y="104850"/>
                  </a:cubicBezTo>
                  <a:cubicBezTo>
                    <a:pt x="88169" y="104529"/>
                    <a:pt x="88708" y="104529"/>
                    <a:pt x="89284" y="104391"/>
                  </a:cubicBezTo>
                  <a:lnTo>
                    <a:pt x="89284" y="104070"/>
                  </a:lnTo>
                  <a:cubicBezTo>
                    <a:pt x="89284" y="101637"/>
                    <a:pt x="89037" y="100673"/>
                    <a:pt x="88333" y="100673"/>
                  </a:cubicBezTo>
                  <a:cubicBezTo>
                    <a:pt x="87887" y="100673"/>
                    <a:pt x="87382" y="100811"/>
                    <a:pt x="86971" y="101132"/>
                  </a:cubicBezTo>
                  <a:lnTo>
                    <a:pt x="86936" y="99204"/>
                  </a:lnTo>
                  <a:cubicBezTo>
                    <a:pt x="87382" y="98882"/>
                    <a:pt x="87840" y="98699"/>
                    <a:pt x="88415" y="98699"/>
                  </a:cubicBezTo>
                  <a:cubicBezTo>
                    <a:pt x="89284" y="98561"/>
                    <a:pt x="89953" y="99387"/>
                    <a:pt x="89953" y="103244"/>
                  </a:cubicBezTo>
                  <a:close/>
                  <a:moveTo>
                    <a:pt x="89284" y="106319"/>
                  </a:moveTo>
                  <a:cubicBezTo>
                    <a:pt x="88873" y="106319"/>
                    <a:pt x="88333" y="106503"/>
                    <a:pt x="87969" y="106641"/>
                  </a:cubicBezTo>
                  <a:cubicBezTo>
                    <a:pt x="87546" y="106962"/>
                    <a:pt x="87347" y="107605"/>
                    <a:pt x="87347" y="109579"/>
                  </a:cubicBezTo>
                  <a:cubicBezTo>
                    <a:pt x="87347" y="111690"/>
                    <a:pt x="87629" y="112333"/>
                    <a:pt x="88298" y="112333"/>
                  </a:cubicBezTo>
                  <a:cubicBezTo>
                    <a:pt x="88579" y="112333"/>
                    <a:pt x="88955" y="112149"/>
                    <a:pt x="89248" y="111690"/>
                  </a:cubicBezTo>
                  <a:cubicBezTo>
                    <a:pt x="89248" y="111048"/>
                    <a:pt x="89248" y="110038"/>
                    <a:pt x="89248" y="109395"/>
                  </a:cubicBezTo>
                  <a:lnTo>
                    <a:pt x="89248" y="106319"/>
                  </a:lnTo>
                  <a:lnTo>
                    <a:pt x="89284" y="106319"/>
                  </a:lnTo>
                  <a:close/>
                  <a:moveTo>
                    <a:pt x="92887" y="98561"/>
                  </a:moveTo>
                  <a:cubicBezTo>
                    <a:pt x="92136" y="98561"/>
                    <a:pt x="91561" y="99020"/>
                    <a:pt x="91103" y="99846"/>
                  </a:cubicBezTo>
                  <a:cubicBezTo>
                    <a:pt x="91103" y="100811"/>
                    <a:pt x="91068" y="101637"/>
                    <a:pt x="91068" y="102601"/>
                  </a:cubicBezTo>
                  <a:lnTo>
                    <a:pt x="91068" y="114261"/>
                  </a:lnTo>
                  <a:lnTo>
                    <a:pt x="91725" y="114261"/>
                  </a:lnTo>
                  <a:lnTo>
                    <a:pt x="91725" y="103565"/>
                  </a:lnTo>
                  <a:cubicBezTo>
                    <a:pt x="91725" y="102922"/>
                    <a:pt x="91725" y="101958"/>
                    <a:pt x="91725" y="101315"/>
                  </a:cubicBezTo>
                  <a:cubicBezTo>
                    <a:pt x="91936" y="100994"/>
                    <a:pt x="92347" y="100673"/>
                    <a:pt x="92629" y="100673"/>
                  </a:cubicBezTo>
                  <a:cubicBezTo>
                    <a:pt x="93544" y="100673"/>
                    <a:pt x="93673" y="101775"/>
                    <a:pt x="93673" y="104529"/>
                  </a:cubicBezTo>
                  <a:lnTo>
                    <a:pt x="93673" y="114123"/>
                  </a:lnTo>
                  <a:lnTo>
                    <a:pt x="94330" y="114123"/>
                  </a:lnTo>
                  <a:lnTo>
                    <a:pt x="94330" y="104070"/>
                  </a:lnTo>
                  <a:cubicBezTo>
                    <a:pt x="94366" y="100994"/>
                    <a:pt x="94248" y="98561"/>
                    <a:pt x="92887" y="98561"/>
                  </a:cubicBezTo>
                  <a:close/>
                  <a:moveTo>
                    <a:pt x="96936" y="109716"/>
                  </a:moveTo>
                  <a:lnTo>
                    <a:pt x="95739" y="98699"/>
                  </a:lnTo>
                  <a:lnTo>
                    <a:pt x="94988" y="98699"/>
                  </a:lnTo>
                  <a:lnTo>
                    <a:pt x="96596" y="113114"/>
                  </a:lnTo>
                  <a:lnTo>
                    <a:pt x="95985" y="119954"/>
                  </a:lnTo>
                  <a:lnTo>
                    <a:pt x="96690" y="119954"/>
                  </a:lnTo>
                  <a:lnTo>
                    <a:pt x="98544" y="98699"/>
                  </a:lnTo>
                  <a:lnTo>
                    <a:pt x="97840" y="98699"/>
                  </a:lnTo>
                  <a:lnTo>
                    <a:pt x="96936" y="109716"/>
                  </a:lnTo>
                  <a:close/>
                  <a:moveTo>
                    <a:pt x="119988" y="72807"/>
                  </a:moveTo>
                  <a:cubicBezTo>
                    <a:pt x="119988" y="73634"/>
                    <a:pt x="119953" y="74276"/>
                    <a:pt x="119870" y="74919"/>
                  </a:cubicBezTo>
                  <a:cubicBezTo>
                    <a:pt x="119788" y="75562"/>
                    <a:pt x="119706" y="76067"/>
                    <a:pt x="119577" y="76526"/>
                  </a:cubicBezTo>
                  <a:cubicBezTo>
                    <a:pt x="119448" y="77031"/>
                    <a:pt x="119330" y="77352"/>
                    <a:pt x="119166" y="77674"/>
                  </a:cubicBezTo>
                  <a:cubicBezTo>
                    <a:pt x="119002" y="77995"/>
                    <a:pt x="118838" y="77995"/>
                    <a:pt x="118673" y="77995"/>
                  </a:cubicBezTo>
                  <a:cubicBezTo>
                    <a:pt x="118462" y="77995"/>
                    <a:pt x="118298" y="77811"/>
                    <a:pt x="118133" y="77674"/>
                  </a:cubicBezTo>
                  <a:cubicBezTo>
                    <a:pt x="117969" y="77352"/>
                    <a:pt x="117840" y="77031"/>
                    <a:pt x="117723" y="76526"/>
                  </a:cubicBezTo>
                  <a:cubicBezTo>
                    <a:pt x="117593" y="76067"/>
                    <a:pt x="117511" y="75562"/>
                    <a:pt x="117429" y="74919"/>
                  </a:cubicBezTo>
                  <a:cubicBezTo>
                    <a:pt x="117347" y="74276"/>
                    <a:pt x="117347" y="73634"/>
                    <a:pt x="117347" y="72807"/>
                  </a:cubicBezTo>
                  <a:cubicBezTo>
                    <a:pt x="117347" y="71981"/>
                    <a:pt x="117382" y="71338"/>
                    <a:pt x="117464" y="70696"/>
                  </a:cubicBezTo>
                  <a:cubicBezTo>
                    <a:pt x="117558" y="70053"/>
                    <a:pt x="117640" y="69594"/>
                    <a:pt x="117758" y="69089"/>
                  </a:cubicBezTo>
                  <a:cubicBezTo>
                    <a:pt x="117887" y="68630"/>
                    <a:pt x="118004" y="68263"/>
                    <a:pt x="118169" y="67941"/>
                  </a:cubicBezTo>
                  <a:cubicBezTo>
                    <a:pt x="118333" y="67620"/>
                    <a:pt x="118509" y="67620"/>
                    <a:pt x="118673" y="67620"/>
                  </a:cubicBezTo>
                  <a:cubicBezTo>
                    <a:pt x="118838" y="67620"/>
                    <a:pt x="119002" y="67804"/>
                    <a:pt x="119166" y="67941"/>
                  </a:cubicBezTo>
                  <a:cubicBezTo>
                    <a:pt x="119330" y="68263"/>
                    <a:pt x="119448" y="68584"/>
                    <a:pt x="119577" y="69089"/>
                  </a:cubicBezTo>
                  <a:cubicBezTo>
                    <a:pt x="119706" y="69548"/>
                    <a:pt x="119788" y="70053"/>
                    <a:pt x="119870" y="70696"/>
                  </a:cubicBezTo>
                  <a:cubicBezTo>
                    <a:pt x="119988" y="71338"/>
                    <a:pt x="119988" y="72165"/>
                    <a:pt x="119988" y="72807"/>
                  </a:cubicBezTo>
                  <a:close/>
                  <a:moveTo>
                    <a:pt x="119741" y="72807"/>
                  </a:moveTo>
                  <a:cubicBezTo>
                    <a:pt x="119741" y="72165"/>
                    <a:pt x="119706" y="71522"/>
                    <a:pt x="119659" y="71017"/>
                  </a:cubicBezTo>
                  <a:cubicBezTo>
                    <a:pt x="119624" y="70558"/>
                    <a:pt x="119542" y="70053"/>
                    <a:pt x="119448" y="69732"/>
                  </a:cubicBezTo>
                  <a:cubicBezTo>
                    <a:pt x="119366" y="69410"/>
                    <a:pt x="119248" y="69089"/>
                    <a:pt x="119119" y="68905"/>
                  </a:cubicBezTo>
                  <a:cubicBezTo>
                    <a:pt x="119002" y="68768"/>
                    <a:pt x="118873" y="68584"/>
                    <a:pt x="118708" y="68584"/>
                  </a:cubicBezTo>
                  <a:cubicBezTo>
                    <a:pt x="118544" y="68584"/>
                    <a:pt x="118427" y="68768"/>
                    <a:pt x="118298" y="68905"/>
                  </a:cubicBezTo>
                  <a:cubicBezTo>
                    <a:pt x="118180" y="69089"/>
                    <a:pt x="118051" y="69410"/>
                    <a:pt x="117969" y="69732"/>
                  </a:cubicBezTo>
                  <a:cubicBezTo>
                    <a:pt x="117887" y="70053"/>
                    <a:pt x="117805" y="70558"/>
                    <a:pt x="117758" y="71017"/>
                  </a:cubicBezTo>
                  <a:cubicBezTo>
                    <a:pt x="117723" y="71522"/>
                    <a:pt x="117676" y="72165"/>
                    <a:pt x="117676" y="72807"/>
                  </a:cubicBezTo>
                  <a:cubicBezTo>
                    <a:pt x="117676" y="73450"/>
                    <a:pt x="117723" y="73955"/>
                    <a:pt x="117758" y="74414"/>
                  </a:cubicBezTo>
                  <a:cubicBezTo>
                    <a:pt x="117805" y="74919"/>
                    <a:pt x="117887" y="75378"/>
                    <a:pt x="117969" y="75700"/>
                  </a:cubicBezTo>
                  <a:cubicBezTo>
                    <a:pt x="118051" y="76067"/>
                    <a:pt x="118169" y="76388"/>
                    <a:pt x="118298" y="76710"/>
                  </a:cubicBezTo>
                  <a:cubicBezTo>
                    <a:pt x="118415" y="76847"/>
                    <a:pt x="118591" y="77031"/>
                    <a:pt x="118708" y="77031"/>
                  </a:cubicBezTo>
                  <a:cubicBezTo>
                    <a:pt x="118838" y="77031"/>
                    <a:pt x="119002" y="76893"/>
                    <a:pt x="119119" y="76710"/>
                  </a:cubicBezTo>
                  <a:cubicBezTo>
                    <a:pt x="119248" y="76572"/>
                    <a:pt x="119366" y="76205"/>
                    <a:pt x="119448" y="75883"/>
                  </a:cubicBezTo>
                  <a:cubicBezTo>
                    <a:pt x="119542" y="75562"/>
                    <a:pt x="119624" y="75057"/>
                    <a:pt x="119659" y="74598"/>
                  </a:cubicBezTo>
                  <a:cubicBezTo>
                    <a:pt x="119706" y="74093"/>
                    <a:pt x="119741" y="73450"/>
                    <a:pt x="119741" y="72807"/>
                  </a:cubicBezTo>
                  <a:close/>
                  <a:moveTo>
                    <a:pt x="118920" y="73312"/>
                  </a:moveTo>
                  <a:lnTo>
                    <a:pt x="119330" y="75883"/>
                  </a:lnTo>
                  <a:lnTo>
                    <a:pt x="119037" y="75883"/>
                  </a:lnTo>
                  <a:lnTo>
                    <a:pt x="118673" y="73450"/>
                  </a:lnTo>
                  <a:lnTo>
                    <a:pt x="118415" y="73450"/>
                  </a:lnTo>
                  <a:lnTo>
                    <a:pt x="118415" y="75883"/>
                  </a:lnTo>
                  <a:lnTo>
                    <a:pt x="118169" y="75883"/>
                  </a:lnTo>
                  <a:lnTo>
                    <a:pt x="118169" y="70053"/>
                  </a:lnTo>
                  <a:lnTo>
                    <a:pt x="118755" y="70053"/>
                  </a:lnTo>
                  <a:cubicBezTo>
                    <a:pt x="118920" y="70053"/>
                    <a:pt x="119084" y="70237"/>
                    <a:pt x="119166" y="70374"/>
                  </a:cubicBezTo>
                  <a:cubicBezTo>
                    <a:pt x="119248" y="70696"/>
                    <a:pt x="119284" y="71017"/>
                    <a:pt x="119284" y="71660"/>
                  </a:cubicBezTo>
                  <a:cubicBezTo>
                    <a:pt x="119284" y="72165"/>
                    <a:pt x="119248" y="72624"/>
                    <a:pt x="119166" y="72807"/>
                  </a:cubicBezTo>
                  <a:cubicBezTo>
                    <a:pt x="119119" y="73129"/>
                    <a:pt x="119037" y="73312"/>
                    <a:pt x="118920" y="73312"/>
                  </a:cubicBezTo>
                  <a:close/>
                  <a:moveTo>
                    <a:pt x="118838" y="72486"/>
                  </a:moveTo>
                  <a:cubicBezTo>
                    <a:pt x="118873" y="72486"/>
                    <a:pt x="118920" y="72486"/>
                    <a:pt x="118955" y="72302"/>
                  </a:cubicBezTo>
                  <a:cubicBezTo>
                    <a:pt x="119002" y="72302"/>
                    <a:pt x="119002" y="72165"/>
                    <a:pt x="119037" y="71981"/>
                  </a:cubicBezTo>
                  <a:cubicBezTo>
                    <a:pt x="119037" y="71843"/>
                    <a:pt x="119084" y="71660"/>
                    <a:pt x="119084" y="71522"/>
                  </a:cubicBezTo>
                  <a:cubicBezTo>
                    <a:pt x="119084" y="71338"/>
                    <a:pt x="119084" y="71201"/>
                    <a:pt x="119037" y="71017"/>
                  </a:cubicBezTo>
                  <a:cubicBezTo>
                    <a:pt x="119037" y="70879"/>
                    <a:pt x="119002" y="70879"/>
                    <a:pt x="118955" y="70879"/>
                  </a:cubicBezTo>
                  <a:cubicBezTo>
                    <a:pt x="118920" y="70879"/>
                    <a:pt x="118884" y="70696"/>
                    <a:pt x="118838" y="70696"/>
                  </a:cubicBezTo>
                  <a:cubicBezTo>
                    <a:pt x="118802" y="70696"/>
                    <a:pt x="118755" y="70696"/>
                    <a:pt x="118708" y="70696"/>
                  </a:cubicBezTo>
                  <a:lnTo>
                    <a:pt x="118415" y="70696"/>
                  </a:lnTo>
                  <a:lnTo>
                    <a:pt x="118415" y="72302"/>
                  </a:lnTo>
                  <a:lnTo>
                    <a:pt x="118708" y="72302"/>
                  </a:lnTo>
                  <a:cubicBezTo>
                    <a:pt x="118755" y="72624"/>
                    <a:pt x="118791" y="72486"/>
                    <a:pt x="118838" y="72486"/>
                  </a:cubicBezTo>
                  <a:close/>
                </a:path>
              </a:pathLst>
            </a:custGeom>
            <a:solidFill>
              <a:schemeClr val="lt1">
                <a:alpha val="7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1930" y="2022"/>
              <a:ext cx="300" cy="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603" y="0"/>
                  </a:moveTo>
                  <a:cubicBezTo>
                    <a:pt x="66059" y="46639"/>
                    <a:pt x="15841" y="58663"/>
                    <a:pt x="237" y="61700"/>
                  </a:cubicBezTo>
                  <a:cubicBezTo>
                    <a:pt x="237" y="62914"/>
                    <a:pt x="0" y="64251"/>
                    <a:pt x="0" y="65465"/>
                  </a:cubicBezTo>
                  <a:cubicBezTo>
                    <a:pt x="17821" y="77489"/>
                    <a:pt x="62732" y="104939"/>
                    <a:pt x="119920" y="119878"/>
                  </a:cubicBezTo>
                  <a:lnTo>
                    <a:pt x="119920" y="0"/>
                  </a:lnTo>
                  <a:lnTo>
                    <a:pt x="119603" y="0"/>
                  </a:lnTo>
                </a:path>
              </a:pathLst>
            </a:custGeom>
            <a:solidFill>
              <a:schemeClr val="lt1">
                <a:alpha val="7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1922" y="1739"/>
              <a:ext cx="300" cy="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22" y="81420"/>
                  </a:moveTo>
                  <a:lnTo>
                    <a:pt x="119922" y="0"/>
                  </a:lnTo>
                  <a:lnTo>
                    <a:pt x="0" y="117575"/>
                  </a:lnTo>
                  <a:cubicBezTo>
                    <a:pt x="544" y="118383"/>
                    <a:pt x="855" y="119191"/>
                    <a:pt x="1088" y="119926"/>
                  </a:cubicBezTo>
                  <a:cubicBezTo>
                    <a:pt x="15631" y="118383"/>
                    <a:pt x="67116" y="110593"/>
                    <a:pt x="119922" y="81420"/>
                  </a:cubicBezTo>
                </a:path>
              </a:pathLst>
            </a:custGeom>
            <a:solidFill>
              <a:schemeClr val="lt1">
                <a:alpha val="7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1894" y="2170"/>
              <a:ext cx="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832" y="0"/>
                  </a:moveTo>
                  <a:cubicBezTo>
                    <a:pt x="5820" y="8432"/>
                    <a:pt x="3305" y="15351"/>
                    <a:pt x="0" y="19027"/>
                  </a:cubicBezTo>
                  <a:cubicBezTo>
                    <a:pt x="1293" y="41945"/>
                    <a:pt x="3808" y="79351"/>
                    <a:pt x="9125" y="119783"/>
                  </a:cubicBezTo>
                  <a:lnTo>
                    <a:pt x="119928" y="119783"/>
                  </a:lnTo>
                  <a:lnTo>
                    <a:pt x="119928" y="99243"/>
                  </a:lnTo>
                  <a:cubicBezTo>
                    <a:pt x="66826" y="72432"/>
                    <a:pt x="24574" y="22270"/>
                    <a:pt x="7832" y="0"/>
                  </a:cubicBezTo>
                </a:path>
              </a:pathLst>
            </a:custGeom>
            <a:solidFill>
              <a:schemeClr val="lt1">
                <a:alpha val="7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1736" y="2190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252" y="6423"/>
                  </a:moveTo>
                  <a:cubicBezTo>
                    <a:pt x="94018" y="5653"/>
                    <a:pt x="88785" y="2826"/>
                    <a:pt x="84112" y="0"/>
                  </a:cubicBezTo>
                  <a:lnTo>
                    <a:pt x="0" y="119743"/>
                  </a:lnTo>
                  <a:lnTo>
                    <a:pt x="119813" y="119743"/>
                  </a:lnTo>
                  <a:cubicBezTo>
                    <a:pt x="107850" y="74518"/>
                    <a:pt x="101869" y="32633"/>
                    <a:pt x="99252" y="6423"/>
                  </a:cubicBezTo>
                </a:path>
              </a:pathLst>
            </a:custGeom>
            <a:solidFill>
              <a:schemeClr val="lt1">
                <a:alpha val="749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228601" y="122341"/>
            <a:ext cx="8676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8955104" y="4925378"/>
            <a:ext cx="210300" cy="132900"/>
          </a:xfrm>
          <a:prstGeom prst="rect">
            <a:avLst/>
          </a:prstGeom>
          <a:noFill/>
          <a:ln w="25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27425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" name="Shape 504"/>
          <p:cNvGrpSpPr/>
          <p:nvPr/>
        </p:nvGrpSpPr>
        <p:grpSpPr>
          <a:xfrm>
            <a:off x="7832060" y="4901666"/>
            <a:ext cx="985401" cy="195775"/>
            <a:chOff x="1736" y="1731"/>
            <a:chExt cx="3020" cy="600"/>
          </a:xfrm>
        </p:grpSpPr>
        <p:sp>
          <p:nvSpPr>
            <p:cNvPr id="505" name="Shape 505"/>
            <p:cNvSpPr/>
            <p:nvPr/>
          </p:nvSpPr>
          <p:spPr>
            <a:xfrm>
              <a:off x="2356" y="1731"/>
              <a:ext cx="2400" cy="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408" y="71017"/>
                  </a:moveTo>
                  <a:lnTo>
                    <a:pt x="10985" y="71017"/>
                  </a:lnTo>
                  <a:lnTo>
                    <a:pt x="10985" y="77811"/>
                  </a:lnTo>
                  <a:cubicBezTo>
                    <a:pt x="9424" y="77995"/>
                    <a:pt x="7887" y="78133"/>
                    <a:pt x="6490" y="78133"/>
                  </a:cubicBezTo>
                  <a:cubicBezTo>
                    <a:pt x="3133" y="78133"/>
                    <a:pt x="0" y="77490"/>
                    <a:pt x="0" y="61147"/>
                  </a:cubicBezTo>
                  <a:lnTo>
                    <a:pt x="0" y="780"/>
                  </a:lnTo>
                  <a:lnTo>
                    <a:pt x="2183" y="780"/>
                  </a:lnTo>
                  <a:lnTo>
                    <a:pt x="2183" y="56511"/>
                  </a:lnTo>
                  <a:cubicBezTo>
                    <a:pt x="2147" y="68446"/>
                    <a:pt x="2769" y="71017"/>
                    <a:pt x="6408" y="71017"/>
                  </a:cubicBezTo>
                  <a:close/>
                  <a:moveTo>
                    <a:pt x="13345" y="780"/>
                  </a:moveTo>
                  <a:cubicBezTo>
                    <a:pt x="12394" y="780"/>
                    <a:pt x="12100" y="2387"/>
                    <a:pt x="12100" y="6610"/>
                  </a:cubicBezTo>
                  <a:cubicBezTo>
                    <a:pt x="12100" y="10971"/>
                    <a:pt x="12347" y="12440"/>
                    <a:pt x="13345" y="12440"/>
                  </a:cubicBezTo>
                  <a:cubicBezTo>
                    <a:pt x="14330" y="12440"/>
                    <a:pt x="14589" y="10971"/>
                    <a:pt x="14589" y="6610"/>
                  </a:cubicBezTo>
                  <a:cubicBezTo>
                    <a:pt x="14624" y="2387"/>
                    <a:pt x="14342" y="780"/>
                    <a:pt x="13345" y="780"/>
                  </a:cubicBezTo>
                  <a:close/>
                  <a:moveTo>
                    <a:pt x="12359" y="77995"/>
                  </a:moveTo>
                  <a:lnTo>
                    <a:pt x="14424" y="77995"/>
                  </a:lnTo>
                  <a:lnTo>
                    <a:pt x="14424" y="18913"/>
                  </a:lnTo>
                  <a:lnTo>
                    <a:pt x="12359" y="18913"/>
                  </a:lnTo>
                  <a:lnTo>
                    <a:pt x="12359" y="77995"/>
                  </a:lnTo>
                  <a:close/>
                  <a:moveTo>
                    <a:pt x="23098" y="69089"/>
                  </a:moveTo>
                  <a:lnTo>
                    <a:pt x="18309" y="18913"/>
                  </a:lnTo>
                  <a:lnTo>
                    <a:pt x="16115" y="18913"/>
                  </a:lnTo>
                  <a:lnTo>
                    <a:pt x="21408" y="72991"/>
                  </a:lnTo>
                  <a:cubicBezTo>
                    <a:pt x="21772" y="76847"/>
                    <a:pt x="22276" y="78638"/>
                    <a:pt x="23051" y="78638"/>
                  </a:cubicBezTo>
                  <a:cubicBezTo>
                    <a:pt x="23802" y="78638"/>
                    <a:pt x="24295" y="76710"/>
                    <a:pt x="24671" y="72991"/>
                  </a:cubicBezTo>
                  <a:lnTo>
                    <a:pt x="30035" y="18913"/>
                  </a:lnTo>
                  <a:lnTo>
                    <a:pt x="27934" y="18913"/>
                  </a:lnTo>
                  <a:lnTo>
                    <a:pt x="23098" y="69089"/>
                  </a:lnTo>
                  <a:close/>
                  <a:moveTo>
                    <a:pt x="30492" y="48385"/>
                  </a:moveTo>
                  <a:cubicBezTo>
                    <a:pt x="30492" y="27039"/>
                    <a:pt x="32147" y="18133"/>
                    <a:pt x="37065" y="18133"/>
                  </a:cubicBezTo>
                  <a:cubicBezTo>
                    <a:pt x="42147" y="18133"/>
                    <a:pt x="43556" y="28462"/>
                    <a:pt x="43556" y="44667"/>
                  </a:cubicBezTo>
                  <a:cubicBezTo>
                    <a:pt x="43556" y="46273"/>
                    <a:pt x="43556" y="48569"/>
                    <a:pt x="43509" y="50359"/>
                  </a:cubicBezTo>
                  <a:cubicBezTo>
                    <a:pt x="41772" y="51461"/>
                    <a:pt x="38227" y="52792"/>
                    <a:pt x="36115" y="53114"/>
                  </a:cubicBezTo>
                  <a:lnTo>
                    <a:pt x="32558" y="53573"/>
                  </a:lnTo>
                  <a:cubicBezTo>
                    <a:pt x="32805" y="65692"/>
                    <a:pt x="33755" y="71843"/>
                    <a:pt x="37558" y="71843"/>
                  </a:cubicBezTo>
                  <a:cubicBezTo>
                    <a:pt x="39507" y="71843"/>
                    <a:pt x="41326" y="71017"/>
                    <a:pt x="42887" y="70237"/>
                  </a:cubicBezTo>
                  <a:lnTo>
                    <a:pt x="43098" y="76710"/>
                  </a:lnTo>
                  <a:cubicBezTo>
                    <a:pt x="41361" y="77674"/>
                    <a:pt x="39624" y="78638"/>
                    <a:pt x="36772" y="78638"/>
                  </a:cubicBezTo>
                  <a:cubicBezTo>
                    <a:pt x="31819" y="78638"/>
                    <a:pt x="30492" y="65830"/>
                    <a:pt x="30492" y="48385"/>
                  </a:cubicBezTo>
                  <a:close/>
                  <a:moveTo>
                    <a:pt x="32523" y="47605"/>
                  </a:moveTo>
                  <a:lnTo>
                    <a:pt x="36490" y="46778"/>
                  </a:lnTo>
                  <a:cubicBezTo>
                    <a:pt x="37805" y="46641"/>
                    <a:pt x="40082" y="45814"/>
                    <a:pt x="41443" y="45172"/>
                  </a:cubicBezTo>
                  <a:cubicBezTo>
                    <a:pt x="41490" y="44024"/>
                    <a:pt x="41490" y="42234"/>
                    <a:pt x="41490" y="40948"/>
                  </a:cubicBezTo>
                  <a:cubicBezTo>
                    <a:pt x="41490" y="30895"/>
                    <a:pt x="40375" y="24605"/>
                    <a:pt x="37065" y="24605"/>
                  </a:cubicBezTo>
                  <a:cubicBezTo>
                    <a:pt x="33309" y="24743"/>
                    <a:pt x="32523" y="32364"/>
                    <a:pt x="32523" y="47605"/>
                  </a:cubicBezTo>
                  <a:close/>
                  <a:moveTo>
                    <a:pt x="51267" y="77995"/>
                  </a:moveTo>
                  <a:lnTo>
                    <a:pt x="47265" y="77995"/>
                  </a:lnTo>
                  <a:lnTo>
                    <a:pt x="47265" y="2065"/>
                  </a:lnTo>
                  <a:cubicBezTo>
                    <a:pt x="48955" y="780"/>
                    <a:pt x="51314" y="0"/>
                    <a:pt x="53661" y="0"/>
                  </a:cubicBezTo>
                  <a:cubicBezTo>
                    <a:pt x="58004" y="0"/>
                    <a:pt x="61596" y="3397"/>
                    <a:pt x="61596" y="24284"/>
                  </a:cubicBezTo>
                  <a:cubicBezTo>
                    <a:pt x="61596" y="37872"/>
                    <a:pt x="60152" y="44345"/>
                    <a:pt x="57793" y="47100"/>
                  </a:cubicBezTo>
                  <a:lnTo>
                    <a:pt x="62300" y="77995"/>
                  </a:lnTo>
                  <a:lnTo>
                    <a:pt x="57711" y="77995"/>
                  </a:lnTo>
                  <a:lnTo>
                    <a:pt x="53661" y="48890"/>
                  </a:lnTo>
                  <a:cubicBezTo>
                    <a:pt x="52875" y="48890"/>
                    <a:pt x="51936" y="48706"/>
                    <a:pt x="51267" y="48569"/>
                  </a:cubicBezTo>
                  <a:lnTo>
                    <a:pt x="51267" y="77995"/>
                  </a:lnTo>
                  <a:close/>
                  <a:moveTo>
                    <a:pt x="51267" y="36082"/>
                  </a:moveTo>
                  <a:cubicBezTo>
                    <a:pt x="52100" y="36403"/>
                    <a:pt x="52875" y="36403"/>
                    <a:pt x="53708" y="36403"/>
                  </a:cubicBezTo>
                  <a:cubicBezTo>
                    <a:pt x="56185" y="36403"/>
                    <a:pt x="57629" y="33970"/>
                    <a:pt x="57629" y="24100"/>
                  </a:cubicBezTo>
                  <a:cubicBezTo>
                    <a:pt x="57629" y="15516"/>
                    <a:pt x="56643" y="12119"/>
                    <a:pt x="53791" y="12119"/>
                  </a:cubicBezTo>
                  <a:cubicBezTo>
                    <a:pt x="53004" y="12119"/>
                    <a:pt x="52100" y="12302"/>
                    <a:pt x="51267" y="12762"/>
                  </a:cubicBezTo>
                  <a:lnTo>
                    <a:pt x="51267" y="36082"/>
                  </a:lnTo>
                  <a:close/>
                  <a:moveTo>
                    <a:pt x="75985" y="37046"/>
                  </a:moveTo>
                  <a:lnTo>
                    <a:pt x="75985" y="61973"/>
                  </a:lnTo>
                  <a:cubicBezTo>
                    <a:pt x="75985" y="66013"/>
                    <a:pt x="75938" y="69410"/>
                    <a:pt x="75856" y="73129"/>
                  </a:cubicBezTo>
                  <a:cubicBezTo>
                    <a:pt x="74119" y="77169"/>
                    <a:pt x="71854" y="78638"/>
                    <a:pt x="69119" y="78638"/>
                  </a:cubicBezTo>
                  <a:cubicBezTo>
                    <a:pt x="64953" y="78638"/>
                    <a:pt x="63333" y="72302"/>
                    <a:pt x="63333" y="59862"/>
                  </a:cubicBezTo>
                  <a:cubicBezTo>
                    <a:pt x="63333" y="49533"/>
                    <a:pt x="64495" y="43060"/>
                    <a:pt x="67511" y="41132"/>
                  </a:cubicBezTo>
                  <a:cubicBezTo>
                    <a:pt x="69084" y="40122"/>
                    <a:pt x="70692" y="39801"/>
                    <a:pt x="72347" y="39663"/>
                  </a:cubicBezTo>
                  <a:cubicBezTo>
                    <a:pt x="72347" y="32869"/>
                    <a:pt x="71561" y="29793"/>
                    <a:pt x="69577" y="29793"/>
                  </a:cubicBezTo>
                  <a:cubicBezTo>
                    <a:pt x="67758" y="29793"/>
                    <a:pt x="65774" y="30573"/>
                    <a:pt x="64248" y="31216"/>
                  </a:cubicBezTo>
                  <a:lnTo>
                    <a:pt x="63955" y="20244"/>
                  </a:lnTo>
                  <a:cubicBezTo>
                    <a:pt x="65528" y="19097"/>
                    <a:pt x="67629" y="17949"/>
                    <a:pt x="69870" y="17949"/>
                  </a:cubicBezTo>
                  <a:cubicBezTo>
                    <a:pt x="73169" y="18133"/>
                    <a:pt x="75985" y="21851"/>
                    <a:pt x="75985" y="37046"/>
                  </a:cubicBezTo>
                  <a:close/>
                  <a:moveTo>
                    <a:pt x="72300" y="49211"/>
                  </a:moveTo>
                  <a:cubicBezTo>
                    <a:pt x="71185" y="49349"/>
                    <a:pt x="69870" y="49533"/>
                    <a:pt x="68838" y="50497"/>
                  </a:cubicBezTo>
                  <a:cubicBezTo>
                    <a:pt x="67511" y="51782"/>
                    <a:pt x="67018" y="53435"/>
                    <a:pt x="67018" y="59540"/>
                  </a:cubicBezTo>
                  <a:cubicBezTo>
                    <a:pt x="67018" y="65692"/>
                    <a:pt x="67922" y="67482"/>
                    <a:pt x="69577" y="67482"/>
                  </a:cubicBezTo>
                  <a:cubicBezTo>
                    <a:pt x="70399" y="67482"/>
                    <a:pt x="71431" y="67299"/>
                    <a:pt x="72218" y="65830"/>
                  </a:cubicBezTo>
                  <a:cubicBezTo>
                    <a:pt x="72300" y="63397"/>
                    <a:pt x="72300" y="60504"/>
                    <a:pt x="72300" y="57934"/>
                  </a:cubicBezTo>
                  <a:lnTo>
                    <a:pt x="72300" y="49211"/>
                  </a:lnTo>
                  <a:close/>
                  <a:moveTo>
                    <a:pt x="93133" y="18133"/>
                  </a:moveTo>
                  <a:cubicBezTo>
                    <a:pt x="91514" y="18133"/>
                    <a:pt x="89870" y="19418"/>
                    <a:pt x="88544" y="21530"/>
                  </a:cubicBezTo>
                  <a:cubicBezTo>
                    <a:pt x="87723" y="19418"/>
                    <a:pt x="86561" y="18133"/>
                    <a:pt x="84906" y="18133"/>
                  </a:cubicBezTo>
                  <a:cubicBezTo>
                    <a:pt x="82546" y="18133"/>
                    <a:pt x="80199" y="20061"/>
                    <a:pt x="78544" y="23641"/>
                  </a:cubicBezTo>
                  <a:cubicBezTo>
                    <a:pt x="78462" y="27360"/>
                    <a:pt x="78415" y="30757"/>
                    <a:pt x="78415" y="34797"/>
                  </a:cubicBezTo>
                  <a:lnTo>
                    <a:pt x="78415" y="77995"/>
                  </a:lnTo>
                  <a:lnTo>
                    <a:pt x="82136" y="77995"/>
                  </a:lnTo>
                  <a:lnTo>
                    <a:pt x="82136" y="39342"/>
                  </a:lnTo>
                  <a:cubicBezTo>
                    <a:pt x="82136" y="36725"/>
                    <a:pt x="82183" y="33833"/>
                    <a:pt x="82218" y="31400"/>
                  </a:cubicBezTo>
                  <a:cubicBezTo>
                    <a:pt x="82676" y="30436"/>
                    <a:pt x="83497" y="29793"/>
                    <a:pt x="84119" y="29793"/>
                  </a:cubicBezTo>
                  <a:cubicBezTo>
                    <a:pt x="86185" y="29793"/>
                    <a:pt x="86643" y="33970"/>
                    <a:pt x="86643" y="41591"/>
                  </a:cubicBezTo>
                  <a:lnTo>
                    <a:pt x="86643" y="77811"/>
                  </a:lnTo>
                  <a:lnTo>
                    <a:pt x="90399" y="77811"/>
                  </a:lnTo>
                  <a:lnTo>
                    <a:pt x="90399" y="40306"/>
                  </a:lnTo>
                  <a:cubicBezTo>
                    <a:pt x="90399" y="37368"/>
                    <a:pt x="90363" y="34475"/>
                    <a:pt x="90199" y="31859"/>
                  </a:cubicBezTo>
                  <a:cubicBezTo>
                    <a:pt x="90903" y="30573"/>
                    <a:pt x="91772" y="29931"/>
                    <a:pt x="92347" y="29931"/>
                  </a:cubicBezTo>
                  <a:cubicBezTo>
                    <a:pt x="94448" y="29931"/>
                    <a:pt x="94906" y="33970"/>
                    <a:pt x="94906" y="41775"/>
                  </a:cubicBezTo>
                  <a:lnTo>
                    <a:pt x="94906" y="77995"/>
                  </a:lnTo>
                  <a:lnTo>
                    <a:pt x="98673" y="77995"/>
                  </a:lnTo>
                  <a:lnTo>
                    <a:pt x="98673" y="40306"/>
                  </a:lnTo>
                  <a:cubicBezTo>
                    <a:pt x="98673" y="28324"/>
                    <a:pt x="97969" y="18133"/>
                    <a:pt x="93133" y="18133"/>
                  </a:cubicBezTo>
                  <a:close/>
                  <a:moveTo>
                    <a:pt x="114906" y="48385"/>
                  </a:moveTo>
                  <a:cubicBezTo>
                    <a:pt x="114906" y="71201"/>
                    <a:pt x="112840" y="78638"/>
                    <a:pt x="108215" y="78638"/>
                  </a:cubicBezTo>
                  <a:cubicBezTo>
                    <a:pt x="107300" y="78638"/>
                    <a:pt x="106232" y="78133"/>
                    <a:pt x="105316" y="77352"/>
                  </a:cubicBezTo>
                  <a:lnTo>
                    <a:pt x="105316" y="105539"/>
                  </a:lnTo>
                  <a:lnTo>
                    <a:pt x="101561" y="105539"/>
                  </a:lnTo>
                  <a:lnTo>
                    <a:pt x="101561" y="34797"/>
                  </a:lnTo>
                  <a:cubicBezTo>
                    <a:pt x="101561" y="30757"/>
                    <a:pt x="101607" y="27360"/>
                    <a:pt x="101690" y="23641"/>
                  </a:cubicBezTo>
                  <a:cubicBezTo>
                    <a:pt x="103380" y="19739"/>
                    <a:pt x="105692" y="18133"/>
                    <a:pt x="107758" y="18133"/>
                  </a:cubicBezTo>
                  <a:cubicBezTo>
                    <a:pt x="112805" y="18133"/>
                    <a:pt x="114906" y="25248"/>
                    <a:pt x="114906" y="48385"/>
                  </a:cubicBezTo>
                  <a:close/>
                  <a:moveTo>
                    <a:pt x="111150" y="48385"/>
                  </a:moveTo>
                  <a:cubicBezTo>
                    <a:pt x="111150" y="38699"/>
                    <a:pt x="111021" y="29609"/>
                    <a:pt x="107805" y="29609"/>
                  </a:cubicBezTo>
                  <a:cubicBezTo>
                    <a:pt x="106971" y="29609"/>
                    <a:pt x="106021" y="30114"/>
                    <a:pt x="105446" y="31216"/>
                  </a:cubicBezTo>
                  <a:cubicBezTo>
                    <a:pt x="105363" y="33649"/>
                    <a:pt x="105363" y="36587"/>
                    <a:pt x="105363" y="39158"/>
                  </a:cubicBezTo>
                  <a:lnTo>
                    <a:pt x="105363" y="65830"/>
                  </a:lnTo>
                  <a:cubicBezTo>
                    <a:pt x="105985" y="66656"/>
                    <a:pt x="106807" y="67161"/>
                    <a:pt x="107464" y="67161"/>
                  </a:cubicBezTo>
                  <a:cubicBezTo>
                    <a:pt x="111021" y="67161"/>
                    <a:pt x="111150" y="59219"/>
                    <a:pt x="111150" y="48385"/>
                  </a:cubicBezTo>
                  <a:close/>
                  <a:moveTo>
                    <a:pt x="34213" y="103244"/>
                  </a:moveTo>
                  <a:lnTo>
                    <a:pt x="34213" y="110359"/>
                  </a:lnTo>
                  <a:cubicBezTo>
                    <a:pt x="34213" y="111369"/>
                    <a:pt x="34213" y="112149"/>
                    <a:pt x="34178" y="113114"/>
                  </a:cubicBezTo>
                  <a:cubicBezTo>
                    <a:pt x="33720" y="114123"/>
                    <a:pt x="33145" y="114445"/>
                    <a:pt x="32476" y="114445"/>
                  </a:cubicBezTo>
                  <a:cubicBezTo>
                    <a:pt x="31408" y="114445"/>
                    <a:pt x="30950" y="112976"/>
                    <a:pt x="30950" y="109716"/>
                  </a:cubicBezTo>
                  <a:cubicBezTo>
                    <a:pt x="30950" y="106962"/>
                    <a:pt x="31244" y="105355"/>
                    <a:pt x="31983" y="104850"/>
                  </a:cubicBezTo>
                  <a:cubicBezTo>
                    <a:pt x="32441" y="104529"/>
                    <a:pt x="32969" y="104529"/>
                    <a:pt x="33556" y="104391"/>
                  </a:cubicBezTo>
                  <a:lnTo>
                    <a:pt x="33556" y="104070"/>
                  </a:lnTo>
                  <a:cubicBezTo>
                    <a:pt x="33556" y="101637"/>
                    <a:pt x="33309" y="100673"/>
                    <a:pt x="32605" y="100673"/>
                  </a:cubicBezTo>
                  <a:cubicBezTo>
                    <a:pt x="32147" y="100673"/>
                    <a:pt x="31654" y="100811"/>
                    <a:pt x="31244" y="101132"/>
                  </a:cubicBezTo>
                  <a:lnTo>
                    <a:pt x="31197" y="99204"/>
                  </a:lnTo>
                  <a:cubicBezTo>
                    <a:pt x="31654" y="98882"/>
                    <a:pt x="32112" y="98699"/>
                    <a:pt x="32687" y="98699"/>
                  </a:cubicBezTo>
                  <a:cubicBezTo>
                    <a:pt x="33509" y="98561"/>
                    <a:pt x="34213" y="99387"/>
                    <a:pt x="34213" y="103244"/>
                  </a:cubicBezTo>
                  <a:close/>
                  <a:moveTo>
                    <a:pt x="33556" y="106319"/>
                  </a:moveTo>
                  <a:cubicBezTo>
                    <a:pt x="33145" y="106319"/>
                    <a:pt x="32605" y="106503"/>
                    <a:pt x="32230" y="106641"/>
                  </a:cubicBezTo>
                  <a:cubicBezTo>
                    <a:pt x="31819" y="106962"/>
                    <a:pt x="31607" y="107605"/>
                    <a:pt x="31607" y="109579"/>
                  </a:cubicBezTo>
                  <a:cubicBezTo>
                    <a:pt x="31607" y="111690"/>
                    <a:pt x="31901" y="112333"/>
                    <a:pt x="32558" y="112333"/>
                  </a:cubicBezTo>
                  <a:cubicBezTo>
                    <a:pt x="32852" y="112333"/>
                    <a:pt x="33227" y="112149"/>
                    <a:pt x="33509" y="111690"/>
                  </a:cubicBezTo>
                  <a:cubicBezTo>
                    <a:pt x="33509" y="111048"/>
                    <a:pt x="33509" y="110038"/>
                    <a:pt x="33509" y="109395"/>
                  </a:cubicBezTo>
                  <a:lnTo>
                    <a:pt x="33509" y="106319"/>
                  </a:lnTo>
                  <a:lnTo>
                    <a:pt x="33556" y="106319"/>
                  </a:lnTo>
                  <a:close/>
                  <a:moveTo>
                    <a:pt x="37112" y="98561"/>
                  </a:moveTo>
                  <a:cubicBezTo>
                    <a:pt x="36361" y="98561"/>
                    <a:pt x="35786" y="99020"/>
                    <a:pt x="35328" y="99846"/>
                  </a:cubicBezTo>
                  <a:cubicBezTo>
                    <a:pt x="35328" y="100811"/>
                    <a:pt x="35293" y="101637"/>
                    <a:pt x="35293" y="102601"/>
                  </a:cubicBezTo>
                  <a:lnTo>
                    <a:pt x="35293" y="114261"/>
                  </a:lnTo>
                  <a:lnTo>
                    <a:pt x="35950" y="114261"/>
                  </a:lnTo>
                  <a:lnTo>
                    <a:pt x="35950" y="103565"/>
                  </a:lnTo>
                  <a:cubicBezTo>
                    <a:pt x="35950" y="102922"/>
                    <a:pt x="35950" y="101958"/>
                    <a:pt x="35950" y="101315"/>
                  </a:cubicBezTo>
                  <a:cubicBezTo>
                    <a:pt x="36161" y="100994"/>
                    <a:pt x="36572" y="100673"/>
                    <a:pt x="36854" y="100673"/>
                  </a:cubicBezTo>
                  <a:cubicBezTo>
                    <a:pt x="37769" y="100673"/>
                    <a:pt x="37887" y="101775"/>
                    <a:pt x="37887" y="104529"/>
                  </a:cubicBezTo>
                  <a:lnTo>
                    <a:pt x="37887" y="114123"/>
                  </a:lnTo>
                  <a:lnTo>
                    <a:pt x="38556" y="114123"/>
                  </a:lnTo>
                  <a:lnTo>
                    <a:pt x="38556" y="104070"/>
                  </a:lnTo>
                  <a:cubicBezTo>
                    <a:pt x="38638" y="100994"/>
                    <a:pt x="38474" y="98561"/>
                    <a:pt x="37112" y="98561"/>
                  </a:cubicBezTo>
                  <a:close/>
                  <a:moveTo>
                    <a:pt x="44741" y="103244"/>
                  </a:moveTo>
                  <a:lnTo>
                    <a:pt x="44741" y="110359"/>
                  </a:lnTo>
                  <a:cubicBezTo>
                    <a:pt x="44741" y="111369"/>
                    <a:pt x="44741" y="112149"/>
                    <a:pt x="44694" y="113114"/>
                  </a:cubicBezTo>
                  <a:cubicBezTo>
                    <a:pt x="44248" y="114123"/>
                    <a:pt x="43673" y="114445"/>
                    <a:pt x="43016" y="114445"/>
                  </a:cubicBezTo>
                  <a:cubicBezTo>
                    <a:pt x="41936" y="114445"/>
                    <a:pt x="41490" y="112976"/>
                    <a:pt x="41490" y="109716"/>
                  </a:cubicBezTo>
                  <a:cubicBezTo>
                    <a:pt x="41490" y="106962"/>
                    <a:pt x="41772" y="105355"/>
                    <a:pt x="42523" y="104850"/>
                  </a:cubicBezTo>
                  <a:cubicBezTo>
                    <a:pt x="42981" y="104529"/>
                    <a:pt x="43509" y="104529"/>
                    <a:pt x="44084" y="104391"/>
                  </a:cubicBezTo>
                  <a:lnTo>
                    <a:pt x="44084" y="104070"/>
                  </a:lnTo>
                  <a:cubicBezTo>
                    <a:pt x="44084" y="101637"/>
                    <a:pt x="43838" y="100673"/>
                    <a:pt x="43145" y="100673"/>
                  </a:cubicBezTo>
                  <a:cubicBezTo>
                    <a:pt x="42687" y="100673"/>
                    <a:pt x="42194" y="100811"/>
                    <a:pt x="41772" y="101132"/>
                  </a:cubicBezTo>
                  <a:lnTo>
                    <a:pt x="41737" y="99204"/>
                  </a:lnTo>
                  <a:cubicBezTo>
                    <a:pt x="42194" y="98882"/>
                    <a:pt x="42640" y="98699"/>
                    <a:pt x="43227" y="98699"/>
                  </a:cubicBezTo>
                  <a:cubicBezTo>
                    <a:pt x="44084" y="98561"/>
                    <a:pt x="44741" y="99387"/>
                    <a:pt x="44741" y="103244"/>
                  </a:cubicBezTo>
                  <a:close/>
                  <a:moveTo>
                    <a:pt x="44084" y="106319"/>
                  </a:moveTo>
                  <a:cubicBezTo>
                    <a:pt x="43673" y="106319"/>
                    <a:pt x="43180" y="106503"/>
                    <a:pt x="42769" y="106641"/>
                  </a:cubicBezTo>
                  <a:cubicBezTo>
                    <a:pt x="42359" y="106962"/>
                    <a:pt x="42147" y="107605"/>
                    <a:pt x="42147" y="109579"/>
                  </a:cubicBezTo>
                  <a:cubicBezTo>
                    <a:pt x="42147" y="111690"/>
                    <a:pt x="42441" y="112333"/>
                    <a:pt x="43098" y="112333"/>
                  </a:cubicBezTo>
                  <a:cubicBezTo>
                    <a:pt x="43392" y="112333"/>
                    <a:pt x="43755" y="112149"/>
                    <a:pt x="44037" y="111690"/>
                  </a:cubicBezTo>
                  <a:cubicBezTo>
                    <a:pt x="44037" y="111048"/>
                    <a:pt x="44037" y="110038"/>
                    <a:pt x="44037" y="109395"/>
                  </a:cubicBezTo>
                  <a:lnTo>
                    <a:pt x="44037" y="106319"/>
                  </a:lnTo>
                  <a:lnTo>
                    <a:pt x="44084" y="106319"/>
                  </a:lnTo>
                  <a:close/>
                  <a:moveTo>
                    <a:pt x="47676" y="112149"/>
                  </a:moveTo>
                  <a:cubicBezTo>
                    <a:pt x="46478" y="112149"/>
                    <a:pt x="46431" y="110221"/>
                    <a:pt x="46431" y="106319"/>
                  </a:cubicBezTo>
                  <a:cubicBezTo>
                    <a:pt x="46431" y="102096"/>
                    <a:pt x="46561" y="100673"/>
                    <a:pt x="47676" y="100673"/>
                  </a:cubicBezTo>
                  <a:cubicBezTo>
                    <a:pt x="47875" y="100673"/>
                    <a:pt x="48133" y="100811"/>
                    <a:pt x="48333" y="100994"/>
                  </a:cubicBezTo>
                  <a:lnTo>
                    <a:pt x="48380" y="99020"/>
                  </a:lnTo>
                  <a:cubicBezTo>
                    <a:pt x="48133" y="98699"/>
                    <a:pt x="47793" y="98561"/>
                    <a:pt x="47429" y="98561"/>
                  </a:cubicBezTo>
                  <a:cubicBezTo>
                    <a:pt x="45985" y="98561"/>
                    <a:pt x="45692" y="101315"/>
                    <a:pt x="45692" y="106319"/>
                  </a:cubicBezTo>
                  <a:cubicBezTo>
                    <a:pt x="45692" y="110680"/>
                    <a:pt x="45938" y="114445"/>
                    <a:pt x="47265" y="114445"/>
                  </a:cubicBezTo>
                  <a:cubicBezTo>
                    <a:pt x="47711" y="114445"/>
                    <a:pt x="48051" y="114261"/>
                    <a:pt x="48380" y="113940"/>
                  </a:cubicBezTo>
                  <a:lnTo>
                    <a:pt x="48298" y="111828"/>
                  </a:lnTo>
                  <a:cubicBezTo>
                    <a:pt x="48133" y="112012"/>
                    <a:pt x="47875" y="112149"/>
                    <a:pt x="47676" y="112149"/>
                  </a:cubicBezTo>
                  <a:close/>
                  <a:moveTo>
                    <a:pt x="52629" y="98699"/>
                  </a:moveTo>
                  <a:lnTo>
                    <a:pt x="51889" y="98699"/>
                  </a:lnTo>
                  <a:lnTo>
                    <a:pt x="50985" y="104208"/>
                  </a:lnTo>
                  <a:lnTo>
                    <a:pt x="50070" y="98699"/>
                  </a:lnTo>
                  <a:lnTo>
                    <a:pt x="49284" y="98699"/>
                  </a:lnTo>
                  <a:lnTo>
                    <a:pt x="50610" y="106182"/>
                  </a:lnTo>
                  <a:lnTo>
                    <a:pt x="49201" y="114261"/>
                  </a:lnTo>
                  <a:lnTo>
                    <a:pt x="49953" y="114261"/>
                  </a:lnTo>
                  <a:lnTo>
                    <a:pt x="50985" y="108293"/>
                  </a:lnTo>
                  <a:lnTo>
                    <a:pt x="52018" y="114261"/>
                  </a:lnTo>
                  <a:lnTo>
                    <a:pt x="52793" y="114261"/>
                  </a:lnTo>
                  <a:lnTo>
                    <a:pt x="51396" y="106182"/>
                  </a:lnTo>
                  <a:lnTo>
                    <a:pt x="52629" y="98699"/>
                  </a:lnTo>
                  <a:close/>
                  <a:moveTo>
                    <a:pt x="53579" y="114261"/>
                  </a:moveTo>
                  <a:lnTo>
                    <a:pt x="54284" y="114261"/>
                  </a:lnTo>
                  <a:lnTo>
                    <a:pt x="54284" y="98699"/>
                  </a:lnTo>
                  <a:lnTo>
                    <a:pt x="53579" y="98699"/>
                  </a:lnTo>
                  <a:lnTo>
                    <a:pt x="53579" y="114261"/>
                  </a:lnTo>
                  <a:close/>
                  <a:moveTo>
                    <a:pt x="53920" y="92547"/>
                  </a:moveTo>
                  <a:cubicBezTo>
                    <a:pt x="53591" y="92547"/>
                    <a:pt x="53497" y="93052"/>
                    <a:pt x="53497" y="94338"/>
                  </a:cubicBezTo>
                  <a:cubicBezTo>
                    <a:pt x="53497" y="95623"/>
                    <a:pt x="53591" y="96128"/>
                    <a:pt x="53920" y="96128"/>
                  </a:cubicBezTo>
                  <a:cubicBezTo>
                    <a:pt x="54260" y="96128"/>
                    <a:pt x="54330" y="95623"/>
                    <a:pt x="54330" y="94338"/>
                  </a:cubicBezTo>
                  <a:cubicBezTo>
                    <a:pt x="54330" y="93052"/>
                    <a:pt x="54260" y="92547"/>
                    <a:pt x="53920" y="92547"/>
                  </a:cubicBezTo>
                  <a:close/>
                  <a:moveTo>
                    <a:pt x="58744" y="106503"/>
                  </a:moveTo>
                  <a:cubicBezTo>
                    <a:pt x="58744" y="112195"/>
                    <a:pt x="58309" y="114445"/>
                    <a:pt x="57018" y="114445"/>
                  </a:cubicBezTo>
                  <a:cubicBezTo>
                    <a:pt x="55739" y="114445"/>
                    <a:pt x="55281" y="112333"/>
                    <a:pt x="55281" y="106503"/>
                  </a:cubicBezTo>
                  <a:cubicBezTo>
                    <a:pt x="55281" y="100673"/>
                    <a:pt x="55727" y="98561"/>
                    <a:pt x="57018" y="98561"/>
                  </a:cubicBezTo>
                  <a:cubicBezTo>
                    <a:pt x="58298" y="98561"/>
                    <a:pt x="58744" y="100856"/>
                    <a:pt x="58744" y="106503"/>
                  </a:cubicBezTo>
                  <a:close/>
                  <a:moveTo>
                    <a:pt x="58051" y="106503"/>
                  </a:moveTo>
                  <a:cubicBezTo>
                    <a:pt x="58051" y="102142"/>
                    <a:pt x="57793" y="100673"/>
                    <a:pt x="56971" y="100673"/>
                  </a:cubicBezTo>
                  <a:cubicBezTo>
                    <a:pt x="56150" y="100673"/>
                    <a:pt x="55903" y="101820"/>
                    <a:pt x="55903" y="106503"/>
                  </a:cubicBezTo>
                  <a:cubicBezTo>
                    <a:pt x="55903" y="111231"/>
                    <a:pt x="56150" y="112333"/>
                    <a:pt x="56971" y="112333"/>
                  </a:cubicBezTo>
                  <a:cubicBezTo>
                    <a:pt x="57793" y="112149"/>
                    <a:pt x="58051" y="110910"/>
                    <a:pt x="58051" y="106503"/>
                  </a:cubicBezTo>
                  <a:close/>
                  <a:moveTo>
                    <a:pt x="63791" y="98561"/>
                  </a:moveTo>
                  <a:cubicBezTo>
                    <a:pt x="63298" y="98561"/>
                    <a:pt x="62793" y="99020"/>
                    <a:pt x="62429" y="99709"/>
                  </a:cubicBezTo>
                  <a:cubicBezTo>
                    <a:pt x="62218" y="99020"/>
                    <a:pt x="61889" y="98561"/>
                    <a:pt x="61431" y="98561"/>
                  </a:cubicBezTo>
                  <a:cubicBezTo>
                    <a:pt x="60856" y="98561"/>
                    <a:pt x="60234" y="99020"/>
                    <a:pt x="59776" y="99846"/>
                  </a:cubicBezTo>
                  <a:cubicBezTo>
                    <a:pt x="59776" y="100811"/>
                    <a:pt x="59741" y="101637"/>
                    <a:pt x="59741" y="102601"/>
                  </a:cubicBezTo>
                  <a:lnTo>
                    <a:pt x="59741" y="114261"/>
                  </a:lnTo>
                  <a:lnTo>
                    <a:pt x="60399" y="114261"/>
                  </a:lnTo>
                  <a:lnTo>
                    <a:pt x="60399" y="103565"/>
                  </a:lnTo>
                  <a:cubicBezTo>
                    <a:pt x="60399" y="102922"/>
                    <a:pt x="60399" y="101958"/>
                    <a:pt x="60399" y="101315"/>
                  </a:cubicBezTo>
                  <a:cubicBezTo>
                    <a:pt x="60610" y="100994"/>
                    <a:pt x="60938" y="100673"/>
                    <a:pt x="61185" y="100673"/>
                  </a:cubicBezTo>
                  <a:cubicBezTo>
                    <a:pt x="61936" y="100673"/>
                    <a:pt x="62100" y="101958"/>
                    <a:pt x="62100" y="104529"/>
                  </a:cubicBezTo>
                  <a:lnTo>
                    <a:pt x="62100" y="114261"/>
                  </a:lnTo>
                  <a:lnTo>
                    <a:pt x="62758" y="114261"/>
                  </a:lnTo>
                  <a:lnTo>
                    <a:pt x="62758" y="104208"/>
                  </a:lnTo>
                  <a:cubicBezTo>
                    <a:pt x="62758" y="103244"/>
                    <a:pt x="62758" y="102463"/>
                    <a:pt x="62676" y="101637"/>
                  </a:cubicBezTo>
                  <a:cubicBezTo>
                    <a:pt x="62969" y="100994"/>
                    <a:pt x="63333" y="100811"/>
                    <a:pt x="63544" y="100811"/>
                  </a:cubicBezTo>
                  <a:cubicBezTo>
                    <a:pt x="64284" y="100811"/>
                    <a:pt x="64448" y="102096"/>
                    <a:pt x="64448" y="104713"/>
                  </a:cubicBezTo>
                  <a:lnTo>
                    <a:pt x="64448" y="114445"/>
                  </a:lnTo>
                  <a:lnTo>
                    <a:pt x="65117" y="114445"/>
                  </a:lnTo>
                  <a:lnTo>
                    <a:pt x="65117" y="104391"/>
                  </a:lnTo>
                  <a:cubicBezTo>
                    <a:pt x="65152" y="101132"/>
                    <a:pt x="64988" y="98561"/>
                    <a:pt x="63791" y="98561"/>
                  </a:cubicBezTo>
                  <a:close/>
                  <a:moveTo>
                    <a:pt x="70117" y="112149"/>
                  </a:moveTo>
                  <a:cubicBezTo>
                    <a:pt x="68920" y="112149"/>
                    <a:pt x="68873" y="110221"/>
                    <a:pt x="68873" y="106319"/>
                  </a:cubicBezTo>
                  <a:cubicBezTo>
                    <a:pt x="68873" y="102096"/>
                    <a:pt x="69002" y="100673"/>
                    <a:pt x="70117" y="100673"/>
                  </a:cubicBezTo>
                  <a:cubicBezTo>
                    <a:pt x="70316" y="100673"/>
                    <a:pt x="70563" y="100811"/>
                    <a:pt x="70774" y="100994"/>
                  </a:cubicBezTo>
                  <a:lnTo>
                    <a:pt x="70821" y="99020"/>
                  </a:lnTo>
                  <a:cubicBezTo>
                    <a:pt x="70563" y="98699"/>
                    <a:pt x="70234" y="98561"/>
                    <a:pt x="69870" y="98561"/>
                  </a:cubicBezTo>
                  <a:cubicBezTo>
                    <a:pt x="68415" y="98561"/>
                    <a:pt x="68133" y="101315"/>
                    <a:pt x="68133" y="106319"/>
                  </a:cubicBezTo>
                  <a:cubicBezTo>
                    <a:pt x="68133" y="110680"/>
                    <a:pt x="68380" y="114445"/>
                    <a:pt x="69694" y="114445"/>
                  </a:cubicBezTo>
                  <a:cubicBezTo>
                    <a:pt x="70152" y="114445"/>
                    <a:pt x="70481" y="114261"/>
                    <a:pt x="70821" y="113940"/>
                  </a:cubicBezTo>
                  <a:lnTo>
                    <a:pt x="70727" y="111828"/>
                  </a:lnTo>
                  <a:cubicBezTo>
                    <a:pt x="70563" y="112012"/>
                    <a:pt x="70316" y="112149"/>
                    <a:pt x="70117" y="112149"/>
                  </a:cubicBezTo>
                  <a:close/>
                  <a:moveTo>
                    <a:pt x="74988" y="106503"/>
                  </a:moveTo>
                  <a:cubicBezTo>
                    <a:pt x="74988" y="112195"/>
                    <a:pt x="74530" y="114445"/>
                    <a:pt x="73251" y="114445"/>
                  </a:cubicBezTo>
                  <a:cubicBezTo>
                    <a:pt x="71971" y="114445"/>
                    <a:pt x="71514" y="112333"/>
                    <a:pt x="71514" y="106503"/>
                  </a:cubicBezTo>
                  <a:cubicBezTo>
                    <a:pt x="71514" y="100673"/>
                    <a:pt x="71971" y="98561"/>
                    <a:pt x="73251" y="98561"/>
                  </a:cubicBezTo>
                  <a:cubicBezTo>
                    <a:pt x="74530" y="98561"/>
                    <a:pt x="74988" y="100856"/>
                    <a:pt x="74988" y="106503"/>
                  </a:cubicBezTo>
                  <a:close/>
                  <a:moveTo>
                    <a:pt x="74330" y="106503"/>
                  </a:moveTo>
                  <a:cubicBezTo>
                    <a:pt x="74330" y="102142"/>
                    <a:pt x="74084" y="100673"/>
                    <a:pt x="73251" y="100673"/>
                  </a:cubicBezTo>
                  <a:cubicBezTo>
                    <a:pt x="72429" y="100673"/>
                    <a:pt x="72183" y="101820"/>
                    <a:pt x="72183" y="106503"/>
                  </a:cubicBezTo>
                  <a:cubicBezTo>
                    <a:pt x="72183" y="111231"/>
                    <a:pt x="72429" y="112333"/>
                    <a:pt x="73251" y="112333"/>
                  </a:cubicBezTo>
                  <a:cubicBezTo>
                    <a:pt x="74084" y="112149"/>
                    <a:pt x="74330" y="110910"/>
                    <a:pt x="74330" y="106503"/>
                  </a:cubicBezTo>
                  <a:close/>
                  <a:moveTo>
                    <a:pt x="80035" y="98561"/>
                  </a:moveTo>
                  <a:cubicBezTo>
                    <a:pt x="79530" y="98561"/>
                    <a:pt x="79037" y="99020"/>
                    <a:pt x="78661" y="99709"/>
                  </a:cubicBezTo>
                  <a:cubicBezTo>
                    <a:pt x="78462" y="99020"/>
                    <a:pt x="78133" y="98561"/>
                    <a:pt x="77676" y="98561"/>
                  </a:cubicBezTo>
                  <a:cubicBezTo>
                    <a:pt x="77100" y="98561"/>
                    <a:pt x="76478" y="99020"/>
                    <a:pt x="76021" y="99846"/>
                  </a:cubicBezTo>
                  <a:cubicBezTo>
                    <a:pt x="76021" y="100811"/>
                    <a:pt x="75985" y="101637"/>
                    <a:pt x="75985" y="102601"/>
                  </a:cubicBezTo>
                  <a:lnTo>
                    <a:pt x="75985" y="114261"/>
                  </a:lnTo>
                  <a:lnTo>
                    <a:pt x="76643" y="114261"/>
                  </a:lnTo>
                  <a:lnTo>
                    <a:pt x="76643" y="103565"/>
                  </a:lnTo>
                  <a:cubicBezTo>
                    <a:pt x="76643" y="102922"/>
                    <a:pt x="76643" y="101958"/>
                    <a:pt x="76643" y="101315"/>
                  </a:cubicBezTo>
                  <a:cubicBezTo>
                    <a:pt x="76854" y="100994"/>
                    <a:pt x="77183" y="100673"/>
                    <a:pt x="77429" y="100673"/>
                  </a:cubicBezTo>
                  <a:cubicBezTo>
                    <a:pt x="78169" y="100673"/>
                    <a:pt x="78333" y="101958"/>
                    <a:pt x="78333" y="104529"/>
                  </a:cubicBezTo>
                  <a:lnTo>
                    <a:pt x="78333" y="114261"/>
                  </a:lnTo>
                  <a:lnTo>
                    <a:pt x="79002" y="114261"/>
                  </a:lnTo>
                  <a:lnTo>
                    <a:pt x="79002" y="104208"/>
                  </a:lnTo>
                  <a:cubicBezTo>
                    <a:pt x="79002" y="103244"/>
                    <a:pt x="79002" y="102463"/>
                    <a:pt x="78920" y="101637"/>
                  </a:cubicBezTo>
                  <a:cubicBezTo>
                    <a:pt x="79201" y="100994"/>
                    <a:pt x="79577" y="100811"/>
                    <a:pt x="79788" y="100811"/>
                  </a:cubicBezTo>
                  <a:cubicBezTo>
                    <a:pt x="80528" y="100811"/>
                    <a:pt x="80692" y="102096"/>
                    <a:pt x="80692" y="104713"/>
                  </a:cubicBezTo>
                  <a:lnTo>
                    <a:pt x="80692" y="114445"/>
                  </a:lnTo>
                  <a:lnTo>
                    <a:pt x="81349" y="114445"/>
                  </a:lnTo>
                  <a:lnTo>
                    <a:pt x="81349" y="104391"/>
                  </a:lnTo>
                  <a:cubicBezTo>
                    <a:pt x="81431" y="101132"/>
                    <a:pt x="81267" y="98561"/>
                    <a:pt x="80035" y="98561"/>
                  </a:cubicBezTo>
                  <a:close/>
                  <a:moveTo>
                    <a:pt x="85938" y="106503"/>
                  </a:moveTo>
                  <a:cubicBezTo>
                    <a:pt x="85938" y="112471"/>
                    <a:pt x="85446" y="114445"/>
                    <a:pt x="84248" y="114445"/>
                  </a:cubicBezTo>
                  <a:cubicBezTo>
                    <a:pt x="83920" y="114445"/>
                    <a:pt x="83579" y="114261"/>
                    <a:pt x="83251" y="113940"/>
                  </a:cubicBezTo>
                  <a:lnTo>
                    <a:pt x="83251" y="119954"/>
                  </a:lnTo>
                  <a:lnTo>
                    <a:pt x="82593" y="119954"/>
                  </a:lnTo>
                  <a:lnTo>
                    <a:pt x="82593" y="102601"/>
                  </a:lnTo>
                  <a:cubicBezTo>
                    <a:pt x="82593" y="101637"/>
                    <a:pt x="82593" y="100811"/>
                    <a:pt x="82629" y="99846"/>
                  </a:cubicBezTo>
                  <a:cubicBezTo>
                    <a:pt x="83086" y="98882"/>
                    <a:pt x="83626" y="98561"/>
                    <a:pt x="84166" y="98561"/>
                  </a:cubicBezTo>
                  <a:cubicBezTo>
                    <a:pt x="85399" y="98561"/>
                    <a:pt x="85938" y="100351"/>
                    <a:pt x="85938" y="106503"/>
                  </a:cubicBezTo>
                  <a:close/>
                  <a:moveTo>
                    <a:pt x="85234" y="106503"/>
                  </a:moveTo>
                  <a:cubicBezTo>
                    <a:pt x="85234" y="102922"/>
                    <a:pt x="85070" y="100673"/>
                    <a:pt x="84119" y="100673"/>
                  </a:cubicBezTo>
                  <a:cubicBezTo>
                    <a:pt x="83838" y="100673"/>
                    <a:pt x="83497" y="100811"/>
                    <a:pt x="83298" y="101315"/>
                  </a:cubicBezTo>
                  <a:cubicBezTo>
                    <a:pt x="83298" y="101958"/>
                    <a:pt x="83298" y="102922"/>
                    <a:pt x="83298" y="103565"/>
                  </a:cubicBezTo>
                  <a:lnTo>
                    <a:pt x="83298" y="111828"/>
                  </a:lnTo>
                  <a:cubicBezTo>
                    <a:pt x="83497" y="112149"/>
                    <a:pt x="83838" y="112333"/>
                    <a:pt x="84084" y="112333"/>
                  </a:cubicBezTo>
                  <a:cubicBezTo>
                    <a:pt x="85117" y="112333"/>
                    <a:pt x="85234" y="110221"/>
                    <a:pt x="85234" y="106503"/>
                  </a:cubicBezTo>
                  <a:close/>
                  <a:moveTo>
                    <a:pt x="89953" y="103244"/>
                  </a:moveTo>
                  <a:lnTo>
                    <a:pt x="89953" y="110359"/>
                  </a:lnTo>
                  <a:cubicBezTo>
                    <a:pt x="89953" y="111369"/>
                    <a:pt x="89953" y="112149"/>
                    <a:pt x="89906" y="113114"/>
                  </a:cubicBezTo>
                  <a:cubicBezTo>
                    <a:pt x="89448" y="114123"/>
                    <a:pt x="88873" y="114445"/>
                    <a:pt x="88215" y="114445"/>
                  </a:cubicBezTo>
                  <a:cubicBezTo>
                    <a:pt x="87136" y="114445"/>
                    <a:pt x="86678" y="112976"/>
                    <a:pt x="86678" y="109716"/>
                  </a:cubicBezTo>
                  <a:cubicBezTo>
                    <a:pt x="86678" y="106962"/>
                    <a:pt x="86971" y="105355"/>
                    <a:pt x="87723" y="104850"/>
                  </a:cubicBezTo>
                  <a:cubicBezTo>
                    <a:pt x="88169" y="104529"/>
                    <a:pt x="88708" y="104529"/>
                    <a:pt x="89284" y="104391"/>
                  </a:cubicBezTo>
                  <a:lnTo>
                    <a:pt x="89284" y="104070"/>
                  </a:lnTo>
                  <a:cubicBezTo>
                    <a:pt x="89284" y="101637"/>
                    <a:pt x="89037" y="100673"/>
                    <a:pt x="88333" y="100673"/>
                  </a:cubicBezTo>
                  <a:cubicBezTo>
                    <a:pt x="87887" y="100673"/>
                    <a:pt x="87382" y="100811"/>
                    <a:pt x="86971" y="101132"/>
                  </a:cubicBezTo>
                  <a:lnTo>
                    <a:pt x="86936" y="99204"/>
                  </a:lnTo>
                  <a:cubicBezTo>
                    <a:pt x="87382" y="98882"/>
                    <a:pt x="87840" y="98699"/>
                    <a:pt x="88415" y="98699"/>
                  </a:cubicBezTo>
                  <a:cubicBezTo>
                    <a:pt x="89284" y="98561"/>
                    <a:pt x="89953" y="99387"/>
                    <a:pt x="89953" y="103244"/>
                  </a:cubicBezTo>
                  <a:close/>
                  <a:moveTo>
                    <a:pt x="89284" y="106319"/>
                  </a:moveTo>
                  <a:cubicBezTo>
                    <a:pt x="88873" y="106319"/>
                    <a:pt x="88333" y="106503"/>
                    <a:pt x="87969" y="106641"/>
                  </a:cubicBezTo>
                  <a:cubicBezTo>
                    <a:pt x="87546" y="106962"/>
                    <a:pt x="87347" y="107605"/>
                    <a:pt x="87347" y="109579"/>
                  </a:cubicBezTo>
                  <a:cubicBezTo>
                    <a:pt x="87347" y="111690"/>
                    <a:pt x="87629" y="112333"/>
                    <a:pt x="88298" y="112333"/>
                  </a:cubicBezTo>
                  <a:cubicBezTo>
                    <a:pt x="88579" y="112333"/>
                    <a:pt x="88955" y="112149"/>
                    <a:pt x="89248" y="111690"/>
                  </a:cubicBezTo>
                  <a:cubicBezTo>
                    <a:pt x="89248" y="111048"/>
                    <a:pt x="89248" y="110038"/>
                    <a:pt x="89248" y="109395"/>
                  </a:cubicBezTo>
                  <a:lnTo>
                    <a:pt x="89248" y="106319"/>
                  </a:lnTo>
                  <a:lnTo>
                    <a:pt x="89284" y="106319"/>
                  </a:lnTo>
                  <a:close/>
                  <a:moveTo>
                    <a:pt x="92887" y="98561"/>
                  </a:moveTo>
                  <a:cubicBezTo>
                    <a:pt x="92136" y="98561"/>
                    <a:pt x="91561" y="99020"/>
                    <a:pt x="91103" y="99846"/>
                  </a:cubicBezTo>
                  <a:cubicBezTo>
                    <a:pt x="91103" y="100811"/>
                    <a:pt x="91068" y="101637"/>
                    <a:pt x="91068" y="102601"/>
                  </a:cubicBezTo>
                  <a:lnTo>
                    <a:pt x="91068" y="114261"/>
                  </a:lnTo>
                  <a:lnTo>
                    <a:pt x="91725" y="114261"/>
                  </a:lnTo>
                  <a:lnTo>
                    <a:pt x="91725" y="103565"/>
                  </a:lnTo>
                  <a:cubicBezTo>
                    <a:pt x="91725" y="102922"/>
                    <a:pt x="91725" y="101958"/>
                    <a:pt x="91725" y="101315"/>
                  </a:cubicBezTo>
                  <a:cubicBezTo>
                    <a:pt x="91936" y="100994"/>
                    <a:pt x="92347" y="100673"/>
                    <a:pt x="92629" y="100673"/>
                  </a:cubicBezTo>
                  <a:cubicBezTo>
                    <a:pt x="93544" y="100673"/>
                    <a:pt x="93673" y="101775"/>
                    <a:pt x="93673" y="104529"/>
                  </a:cubicBezTo>
                  <a:lnTo>
                    <a:pt x="93673" y="114123"/>
                  </a:lnTo>
                  <a:lnTo>
                    <a:pt x="94330" y="114123"/>
                  </a:lnTo>
                  <a:lnTo>
                    <a:pt x="94330" y="104070"/>
                  </a:lnTo>
                  <a:cubicBezTo>
                    <a:pt x="94366" y="100994"/>
                    <a:pt x="94248" y="98561"/>
                    <a:pt x="92887" y="98561"/>
                  </a:cubicBezTo>
                  <a:close/>
                  <a:moveTo>
                    <a:pt x="96936" y="109716"/>
                  </a:moveTo>
                  <a:lnTo>
                    <a:pt x="95739" y="98699"/>
                  </a:lnTo>
                  <a:lnTo>
                    <a:pt x="94988" y="98699"/>
                  </a:lnTo>
                  <a:lnTo>
                    <a:pt x="96596" y="113114"/>
                  </a:lnTo>
                  <a:lnTo>
                    <a:pt x="95985" y="119954"/>
                  </a:lnTo>
                  <a:lnTo>
                    <a:pt x="96690" y="119954"/>
                  </a:lnTo>
                  <a:lnTo>
                    <a:pt x="98544" y="98699"/>
                  </a:lnTo>
                  <a:lnTo>
                    <a:pt x="97840" y="98699"/>
                  </a:lnTo>
                  <a:lnTo>
                    <a:pt x="96936" y="109716"/>
                  </a:lnTo>
                  <a:close/>
                  <a:moveTo>
                    <a:pt x="119988" y="72807"/>
                  </a:moveTo>
                  <a:cubicBezTo>
                    <a:pt x="119988" y="73634"/>
                    <a:pt x="119953" y="74276"/>
                    <a:pt x="119870" y="74919"/>
                  </a:cubicBezTo>
                  <a:cubicBezTo>
                    <a:pt x="119788" y="75562"/>
                    <a:pt x="119706" y="76067"/>
                    <a:pt x="119577" y="76526"/>
                  </a:cubicBezTo>
                  <a:cubicBezTo>
                    <a:pt x="119448" y="77031"/>
                    <a:pt x="119330" y="77352"/>
                    <a:pt x="119166" y="77674"/>
                  </a:cubicBezTo>
                  <a:cubicBezTo>
                    <a:pt x="119002" y="77995"/>
                    <a:pt x="118838" y="77995"/>
                    <a:pt x="118673" y="77995"/>
                  </a:cubicBezTo>
                  <a:cubicBezTo>
                    <a:pt x="118462" y="77995"/>
                    <a:pt x="118298" y="77811"/>
                    <a:pt x="118133" y="77674"/>
                  </a:cubicBezTo>
                  <a:cubicBezTo>
                    <a:pt x="117969" y="77352"/>
                    <a:pt x="117840" y="77031"/>
                    <a:pt x="117723" y="76526"/>
                  </a:cubicBezTo>
                  <a:cubicBezTo>
                    <a:pt x="117593" y="76067"/>
                    <a:pt x="117511" y="75562"/>
                    <a:pt x="117429" y="74919"/>
                  </a:cubicBezTo>
                  <a:cubicBezTo>
                    <a:pt x="117347" y="74276"/>
                    <a:pt x="117347" y="73634"/>
                    <a:pt x="117347" y="72807"/>
                  </a:cubicBezTo>
                  <a:cubicBezTo>
                    <a:pt x="117347" y="71981"/>
                    <a:pt x="117382" y="71338"/>
                    <a:pt x="117464" y="70696"/>
                  </a:cubicBezTo>
                  <a:cubicBezTo>
                    <a:pt x="117558" y="70053"/>
                    <a:pt x="117640" y="69594"/>
                    <a:pt x="117758" y="69089"/>
                  </a:cubicBezTo>
                  <a:cubicBezTo>
                    <a:pt x="117887" y="68630"/>
                    <a:pt x="118004" y="68263"/>
                    <a:pt x="118169" y="67941"/>
                  </a:cubicBezTo>
                  <a:cubicBezTo>
                    <a:pt x="118333" y="67620"/>
                    <a:pt x="118509" y="67620"/>
                    <a:pt x="118673" y="67620"/>
                  </a:cubicBezTo>
                  <a:cubicBezTo>
                    <a:pt x="118838" y="67620"/>
                    <a:pt x="119002" y="67804"/>
                    <a:pt x="119166" y="67941"/>
                  </a:cubicBezTo>
                  <a:cubicBezTo>
                    <a:pt x="119330" y="68263"/>
                    <a:pt x="119448" y="68584"/>
                    <a:pt x="119577" y="69089"/>
                  </a:cubicBezTo>
                  <a:cubicBezTo>
                    <a:pt x="119706" y="69548"/>
                    <a:pt x="119788" y="70053"/>
                    <a:pt x="119870" y="70696"/>
                  </a:cubicBezTo>
                  <a:cubicBezTo>
                    <a:pt x="119988" y="71338"/>
                    <a:pt x="119988" y="72165"/>
                    <a:pt x="119988" y="72807"/>
                  </a:cubicBezTo>
                  <a:close/>
                  <a:moveTo>
                    <a:pt x="119741" y="72807"/>
                  </a:moveTo>
                  <a:cubicBezTo>
                    <a:pt x="119741" y="72165"/>
                    <a:pt x="119706" y="71522"/>
                    <a:pt x="119659" y="71017"/>
                  </a:cubicBezTo>
                  <a:cubicBezTo>
                    <a:pt x="119624" y="70558"/>
                    <a:pt x="119542" y="70053"/>
                    <a:pt x="119448" y="69732"/>
                  </a:cubicBezTo>
                  <a:cubicBezTo>
                    <a:pt x="119366" y="69410"/>
                    <a:pt x="119248" y="69089"/>
                    <a:pt x="119119" y="68905"/>
                  </a:cubicBezTo>
                  <a:cubicBezTo>
                    <a:pt x="119002" y="68768"/>
                    <a:pt x="118873" y="68584"/>
                    <a:pt x="118708" y="68584"/>
                  </a:cubicBezTo>
                  <a:cubicBezTo>
                    <a:pt x="118544" y="68584"/>
                    <a:pt x="118427" y="68768"/>
                    <a:pt x="118298" y="68905"/>
                  </a:cubicBezTo>
                  <a:cubicBezTo>
                    <a:pt x="118180" y="69089"/>
                    <a:pt x="118051" y="69410"/>
                    <a:pt x="117969" y="69732"/>
                  </a:cubicBezTo>
                  <a:cubicBezTo>
                    <a:pt x="117887" y="70053"/>
                    <a:pt x="117805" y="70558"/>
                    <a:pt x="117758" y="71017"/>
                  </a:cubicBezTo>
                  <a:cubicBezTo>
                    <a:pt x="117723" y="71522"/>
                    <a:pt x="117676" y="72165"/>
                    <a:pt x="117676" y="72807"/>
                  </a:cubicBezTo>
                  <a:cubicBezTo>
                    <a:pt x="117676" y="73450"/>
                    <a:pt x="117723" y="73955"/>
                    <a:pt x="117758" y="74414"/>
                  </a:cubicBezTo>
                  <a:cubicBezTo>
                    <a:pt x="117805" y="74919"/>
                    <a:pt x="117887" y="75378"/>
                    <a:pt x="117969" y="75700"/>
                  </a:cubicBezTo>
                  <a:cubicBezTo>
                    <a:pt x="118051" y="76067"/>
                    <a:pt x="118169" y="76388"/>
                    <a:pt x="118298" y="76710"/>
                  </a:cubicBezTo>
                  <a:cubicBezTo>
                    <a:pt x="118415" y="76847"/>
                    <a:pt x="118591" y="77031"/>
                    <a:pt x="118708" y="77031"/>
                  </a:cubicBezTo>
                  <a:cubicBezTo>
                    <a:pt x="118838" y="77031"/>
                    <a:pt x="119002" y="76893"/>
                    <a:pt x="119119" y="76710"/>
                  </a:cubicBezTo>
                  <a:cubicBezTo>
                    <a:pt x="119248" y="76572"/>
                    <a:pt x="119366" y="76205"/>
                    <a:pt x="119448" y="75883"/>
                  </a:cubicBezTo>
                  <a:cubicBezTo>
                    <a:pt x="119542" y="75562"/>
                    <a:pt x="119624" y="75057"/>
                    <a:pt x="119659" y="74598"/>
                  </a:cubicBezTo>
                  <a:cubicBezTo>
                    <a:pt x="119706" y="74093"/>
                    <a:pt x="119741" y="73450"/>
                    <a:pt x="119741" y="72807"/>
                  </a:cubicBezTo>
                  <a:close/>
                  <a:moveTo>
                    <a:pt x="118920" y="73312"/>
                  </a:moveTo>
                  <a:lnTo>
                    <a:pt x="119330" y="75883"/>
                  </a:lnTo>
                  <a:lnTo>
                    <a:pt x="119037" y="75883"/>
                  </a:lnTo>
                  <a:lnTo>
                    <a:pt x="118673" y="73450"/>
                  </a:lnTo>
                  <a:lnTo>
                    <a:pt x="118415" y="73450"/>
                  </a:lnTo>
                  <a:lnTo>
                    <a:pt x="118415" y="75883"/>
                  </a:lnTo>
                  <a:lnTo>
                    <a:pt x="118169" y="75883"/>
                  </a:lnTo>
                  <a:lnTo>
                    <a:pt x="118169" y="70053"/>
                  </a:lnTo>
                  <a:lnTo>
                    <a:pt x="118755" y="70053"/>
                  </a:lnTo>
                  <a:cubicBezTo>
                    <a:pt x="118920" y="70053"/>
                    <a:pt x="119084" y="70237"/>
                    <a:pt x="119166" y="70374"/>
                  </a:cubicBezTo>
                  <a:cubicBezTo>
                    <a:pt x="119248" y="70696"/>
                    <a:pt x="119284" y="71017"/>
                    <a:pt x="119284" y="71660"/>
                  </a:cubicBezTo>
                  <a:cubicBezTo>
                    <a:pt x="119284" y="72165"/>
                    <a:pt x="119248" y="72624"/>
                    <a:pt x="119166" y="72807"/>
                  </a:cubicBezTo>
                  <a:cubicBezTo>
                    <a:pt x="119119" y="73129"/>
                    <a:pt x="119037" y="73312"/>
                    <a:pt x="118920" y="73312"/>
                  </a:cubicBezTo>
                  <a:close/>
                  <a:moveTo>
                    <a:pt x="118838" y="72486"/>
                  </a:moveTo>
                  <a:cubicBezTo>
                    <a:pt x="118873" y="72486"/>
                    <a:pt x="118920" y="72486"/>
                    <a:pt x="118955" y="72302"/>
                  </a:cubicBezTo>
                  <a:cubicBezTo>
                    <a:pt x="119002" y="72302"/>
                    <a:pt x="119002" y="72165"/>
                    <a:pt x="119037" y="71981"/>
                  </a:cubicBezTo>
                  <a:cubicBezTo>
                    <a:pt x="119037" y="71843"/>
                    <a:pt x="119084" y="71660"/>
                    <a:pt x="119084" y="71522"/>
                  </a:cubicBezTo>
                  <a:cubicBezTo>
                    <a:pt x="119084" y="71338"/>
                    <a:pt x="119084" y="71201"/>
                    <a:pt x="119037" y="71017"/>
                  </a:cubicBezTo>
                  <a:cubicBezTo>
                    <a:pt x="119037" y="70879"/>
                    <a:pt x="119002" y="70879"/>
                    <a:pt x="118955" y="70879"/>
                  </a:cubicBezTo>
                  <a:cubicBezTo>
                    <a:pt x="118920" y="70879"/>
                    <a:pt x="118884" y="70696"/>
                    <a:pt x="118838" y="70696"/>
                  </a:cubicBezTo>
                  <a:cubicBezTo>
                    <a:pt x="118802" y="70696"/>
                    <a:pt x="118755" y="70696"/>
                    <a:pt x="118708" y="70696"/>
                  </a:cubicBezTo>
                  <a:lnTo>
                    <a:pt x="118415" y="70696"/>
                  </a:lnTo>
                  <a:lnTo>
                    <a:pt x="118415" y="72302"/>
                  </a:lnTo>
                  <a:lnTo>
                    <a:pt x="118708" y="72302"/>
                  </a:lnTo>
                  <a:cubicBezTo>
                    <a:pt x="118755" y="72624"/>
                    <a:pt x="118791" y="72486"/>
                    <a:pt x="118838" y="72486"/>
                  </a:cubicBezTo>
                  <a:close/>
                </a:path>
              </a:pathLst>
            </a:custGeom>
            <a:solidFill>
              <a:srgbClr val="80A1B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Shape 506"/>
            <p:cNvSpPr/>
            <p:nvPr/>
          </p:nvSpPr>
          <p:spPr>
            <a:xfrm>
              <a:off x="1930" y="2022"/>
              <a:ext cx="300" cy="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603" y="0"/>
                  </a:moveTo>
                  <a:cubicBezTo>
                    <a:pt x="66059" y="46639"/>
                    <a:pt x="15841" y="58663"/>
                    <a:pt x="237" y="61700"/>
                  </a:cubicBezTo>
                  <a:cubicBezTo>
                    <a:pt x="237" y="62914"/>
                    <a:pt x="0" y="64251"/>
                    <a:pt x="0" y="65465"/>
                  </a:cubicBezTo>
                  <a:cubicBezTo>
                    <a:pt x="17821" y="77489"/>
                    <a:pt x="62732" y="104939"/>
                    <a:pt x="119920" y="119878"/>
                  </a:cubicBezTo>
                  <a:lnTo>
                    <a:pt x="119920" y="0"/>
                  </a:lnTo>
                  <a:lnTo>
                    <a:pt x="119603" y="0"/>
                  </a:lnTo>
                </a:path>
              </a:pathLst>
            </a:custGeom>
            <a:solidFill>
              <a:srgbClr val="73C16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Shape 507"/>
            <p:cNvSpPr/>
            <p:nvPr/>
          </p:nvSpPr>
          <p:spPr>
            <a:xfrm>
              <a:off x="1922" y="1739"/>
              <a:ext cx="300" cy="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22" y="81420"/>
                  </a:moveTo>
                  <a:lnTo>
                    <a:pt x="119922" y="0"/>
                  </a:lnTo>
                  <a:lnTo>
                    <a:pt x="0" y="117575"/>
                  </a:lnTo>
                  <a:cubicBezTo>
                    <a:pt x="544" y="118383"/>
                    <a:pt x="855" y="119191"/>
                    <a:pt x="1088" y="119926"/>
                  </a:cubicBezTo>
                  <a:cubicBezTo>
                    <a:pt x="15631" y="118383"/>
                    <a:pt x="67116" y="110593"/>
                    <a:pt x="119922" y="81420"/>
                  </a:cubicBezTo>
                </a:path>
              </a:pathLst>
            </a:custGeom>
            <a:solidFill>
              <a:srgbClr val="A4D398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Shape 508"/>
            <p:cNvSpPr/>
            <p:nvPr/>
          </p:nvSpPr>
          <p:spPr>
            <a:xfrm>
              <a:off x="1894" y="2170"/>
              <a:ext cx="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832" y="0"/>
                  </a:moveTo>
                  <a:cubicBezTo>
                    <a:pt x="5820" y="8432"/>
                    <a:pt x="3305" y="15351"/>
                    <a:pt x="0" y="19027"/>
                  </a:cubicBezTo>
                  <a:cubicBezTo>
                    <a:pt x="1293" y="41945"/>
                    <a:pt x="3808" y="79351"/>
                    <a:pt x="9125" y="119783"/>
                  </a:cubicBezTo>
                  <a:lnTo>
                    <a:pt x="119928" y="119783"/>
                  </a:lnTo>
                  <a:lnTo>
                    <a:pt x="119928" y="99243"/>
                  </a:lnTo>
                  <a:cubicBezTo>
                    <a:pt x="66826" y="72432"/>
                    <a:pt x="24574" y="22270"/>
                    <a:pt x="7832" y="0"/>
                  </a:cubicBezTo>
                </a:path>
              </a:pathLst>
            </a:custGeom>
            <a:solidFill>
              <a:srgbClr val="387C2B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Shape 509"/>
            <p:cNvSpPr/>
            <p:nvPr/>
          </p:nvSpPr>
          <p:spPr>
            <a:xfrm>
              <a:off x="1736" y="2190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252" y="6423"/>
                  </a:moveTo>
                  <a:cubicBezTo>
                    <a:pt x="94018" y="5653"/>
                    <a:pt x="88785" y="2826"/>
                    <a:pt x="84112" y="0"/>
                  </a:cubicBezTo>
                  <a:lnTo>
                    <a:pt x="0" y="119743"/>
                  </a:lnTo>
                  <a:lnTo>
                    <a:pt x="119813" y="119743"/>
                  </a:lnTo>
                  <a:cubicBezTo>
                    <a:pt x="107850" y="74518"/>
                    <a:pt x="101869" y="32633"/>
                    <a:pt x="99252" y="6423"/>
                  </a:cubicBezTo>
                </a:path>
              </a:pathLst>
            </a:custGeom>
            <a:solidFill>
              <a:srgbClr val="80A1B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0" name="Shape 510"/>
          <p:cNvSpPr txBox="1">
            <a:spLocks noGrp="1"/>
          </p:cNvSpPr>
          <p:nvPr>
            <p:ph type="ftr" idx="11"/>
          </p:nvPr>
        </p:nvSpPr>
        <p:spPr>
          <a:xfrm>
            <a:off x="228600" y="485663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228600" y="840259"/>
            <a:ext cx="8686800" cy="3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Merriweather Sans"/>
              <a:buChar char="◦"/>
              <a:defRPr sz="2100" b="0" i="0" u="none" strike="noStrike" cap="none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800"/>
              <a:buFont typeface="Courier New"/>
              <a:buChar char="­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A1B6"/>
              </a:buClr>
              <a:buSzPts val="1200"/>
              <a:buFont typeface="Courier New"/>
              <a:buChar char="­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2" name="Shape 512"/>
          <p:cNvSpPr txBox="1">
            <a:spLocks noGrp="1"/>
          </p:cNvSpPr>
          <p:nvPr>
            <p:ph type="title"/>
          </p:nvPr>
        </p:nvSpPr>
        <p:spPr>
          <a:xfrm>
            <a:off x="228600" y="122342"/>
            <a:ext cx="8676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13" name="Shape 513"/>
          <p:cNvSpPr txBox="1">
            <a:spLocks noGrp="1"/>
          </p:cNvSpPr>
          <p:nvPr>
            <p:ph type="sldNum" idx="12"/>
          </p:nvPr>
        </p:nvSpPr>
        <p:spPr>
          <a:xfrm>
            <a:off x="8955104" y="4925378"/>
            <a:ext cx="210300" cy="132900"/>
          </a:xfrm>
          <a:prstGeom prst="rect">
            <a:avLst/>
          </a:prstGeom>
          <a:noFill/>
          <a:ln w="254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27425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 txBox="1">
            <a:spLocks noGrp="1"/>
          </p:cNvSpPr>
          <p:nvPr>
            <p:ph type="ctrTitle"/>
          </p:nvPr>
        </p:nvSpPr>
        <p:spPr>
          <a:xfrm>
            <a:off x="1198538" y="1686698"/>
            <a:ext cx="3218700" cy="13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3C167"/>
              </a:buClr>
              <a:buFont typeface="Arial"/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LiveRamp Persona Project</a:t>
            </a:r>
            <a:endParaRPr sz="4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Shape 855"/>
          <p:cNvSpPr txBox="1">
            <a:spLocks noGrp="1"/>
          </p:cNvSpPr>
          <p:nvPr>
            <p:ph type="body" idx="2"/>
          </p:nvPr>
        </p:nvSpPr>
        <p:spPr>
          <a:xfrm>
            <a:off x="1198538" y="4142600"/>
            <a:ext cx="28455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90AA"/>
              </a:buClr>
              <a:buFont typeface="Arial"/>
              <a:buNone/>
            </a:pPr>
            <a:r>
              <a:rPr lang="en-US"/>
              <a:t>2017</a:t>
            </a:r>
            <a:endParaRPr sz="2000" b="0" i="0" u="none" strike="noStrike" cap="none">
              <a:solidFill>
                <a:srgbClr val="80A1B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Shape 973"/>
          <p:cNvSpPr/>
          <p:nvPr/>
        </p:nvSpPr>
        <p:spPr>
          <a:xfrm>
            <a:off x="344909" y="2654184"/>
            <a:ext cx="4038600" cy="2191369"/>
          </a:xfrm>
          <a:prstGeom prst="rect">
            <a:avLst/>
          </a:prstGeom>
          <a:solidFill>
            <a:srgbClr val="E4EB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Shape 974"/>
          <p:cNvSpPr/>
          <p:nvPr/>
        </p:nvSpPr>
        <p:spPr>
          <a:xfrm>
            <a:off x="360585" y="325666"/>
            <a:ext cx="1913291" cy="201748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Shape 975"/>
          <p:cNvSpPr txBox="1"/>
          <p:nvPr/>
        </p:nvSpPr>
        <p:spPr>
          <a:xfrm>
            <a:off x="423297" y="3011431"/>
            <a:ext cx="3960212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Mix Optimization 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meeting goals with the right media strategy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Investments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lack of resources / skills to take on new channels </a:t>
            </a: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ROI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measuring the impact of marketing on sales, cross-channel attribution, optimization, proving the value of digital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Management 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managing technology and processes, understanding the ecosystem, selecting the right platform, getting through procurement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Agencies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choosing the right agency and managing outcomes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using the right data for targeting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Customer Experience 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creating highly engaging customer experiences that drive loyalty and advocacy</a:t>
            </a:r>
            <a:endParaRPr/>
          </a:p>
        </p:txBody>
      </p:sp>
      <p:sp>
        <p:nvSpPr>
          <p:cNvPr id="976" name="Shape 976"/>
          <p:cNvSpPr txBox="1"/>
          <p:nvPr/>
        </p:nvSpPr>
        <p:spPr>
          <a:xfrm>
            <a:off x="391942" y="2713484"/>
            <a:ext cx="18813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PAIN POINTS</a:t>
            </a:r>
            <a:endParaRPr sz="12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77" name="Shape 977"/>
          <p:cNvGraphicFramePr/>
          <p:nvPr/>
        </p:nvGraphicFramePr>
        <p:xfrm>
          <a:off x="2598567" y="79633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{2B6663B3-8D33-4356-9008-EBDAFA8C2BDD}</a:tableStyleId>
              </a:tblPr>
              <a:tblGrid>
                <a:gridCol w="191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A8D29"/>
                          </a:solidFill>
                        </a:rPr>
                        <a:t>TITLES</a:t>
                      </a:r>
                      <a:endParaRPr sz="1200" b="1">
                        <a:solidFill>
                          <a:srgbClr val="FA8D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VP of Digital Media, VP of Media, VP of Advertising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A8D29"/>
                          </a:solidFill>
                        </a:rPr>
                        <a:t>ROLE IN PURCHASE</a:t>
                      </a:r>
                      <a:endParaRPr sz="1200" b="1">
                        <a:solidFill>
                          <a:srgbClr val="FA8D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Buyer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A8D29"/>
                          </a:solidFill>
                        </a:rPr>
                        <a:t>VENDOR ATTITUDE</a:t>
                      </a:r>
                      <a:endParaRPr sz="1200" b="1">
                        <a:solidFill>
                          <a:srgbClr val="FA8D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Some manage DSP vendors and are practitioners – overwhelmed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Some just manage agencies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A8D29"/>
                          </a:solidFill>
                        </a:rPr>
                        <a:t>KPIs</a:t>
                      </a:r>
                      <a:endParaRPr sz="1200" b="1">
                        <a:solidFill>
                          <a:srgbClr val="FA8D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Reach / frequency against target audience, sales lift, CPA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A8D29"/>
                          </a:solidFill>
                        </a:rPr>
                        <a:t>INFO SOURCES</a:t>
                      </a:r>
                      <a:endParaRPr sz="1200" b="1">
                        <a:solidFill>
                          <a:srgbClr val="FA8D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Agency, peers, analysts, industry press, newsletters, vendors, events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78" name="Shape 978"/>
          <p:cNvSpPr txBox="1"/>
          <p:nvPr/>
        </p:nvSpPr>
        <p:spPr>
          <a:xfrm>
            <a:off x="2598567" y="250966"/>
            <a:ext cx="6577673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0A1B6"/>
              </a:buClr>
              <a:buFont typeface="Arial"/>
              <a:buNone/>
            </a:pPr>
            <a:r>
              <a:rPr lang="en-US" sz="2800" b="1" i="0">
                <a:solidFill>
                  <a:srgbClr val="80A1B6"/>
                </a:solidFill>
                <a:latin typeface="Arial"/>
                <a:ea typeface="Arial"/>
                <a:cs typeface="Arial"/>
                <a:sym typeface="Arial"/>
              </a:rPr>
              <a:t>Head of Media</a:t>
            </a:r>
            <a:endParaRPr sz="2800" b="1" i="0">
              <a:solidFill>
                <a:srgbClr val="80A1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Shape 979"/>
          <p:cNvSpPr/>
          <p:nvPr/>
        </p:nvSpPr>
        <p:spPr>
          <a:xfrm>
            <a:off x="4773243" y="2654185"/>
            <a:ext cx="4002392" cy="2191368"/>
          </a:xfrm>
          <a:prstGeom prst="rect">
            <a:avLst/>
          </a:prstGeom>
          <a:solidFill>
            <a:srgbClr val="E4EB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Shape 980"/>
          <p:cNvSpPr txBox="1"/>
          <p:nvPr/>
        </p:nvSpPr>
        <p:spPr>
          <a:xfrm>
            <a:off x="4820276" y="2713484"/>
            <a:ext cx="18813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INITIATIVES</a:t>
            </a:r>
            <a:endParaRPr sz="12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Shape 981"/>
          <p:cNvSpPr txBox="1"/>
          <p:nvPr/>
        </p:nvSpPr>
        <p:spPr>
          <a:xfrm>
            <a:off x="4820276" y="3769452"/>
            <a:ext cx="18813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FEARS</a:t>
            </a:r>
            <a:endParaRPr sz="12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Shape 982"/>
          <p:cNvSpPr txBox="1"/>
          <p:nvPr/>
        </p:nvSpPr>
        <p:spPr>
          <a:xfrm>
            <a:off x="4839033" y="3011431"/>
            <a:ext cx="20092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Agency selection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Mix / campaign optimization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Buying a DMP and DSPs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Integrating TV and print</a:t>
            </a:r>
            <a:endParaRPr/>
          </a:p>
        </p:txBody>
      </p:sp>
      <p:sp>
        <p:nvSpPr>
          <p:cNvPr id="983" name="Shape 983"/>
          <p:cNvSpPr txBox="1"/>
          <p:nvPr/>
        </p:nvSpPr>
        <p:spPr>
          <a:xfrm>
            <a:off x="4839034" y="4074252"/>
            <a:ext cx="219450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Being exposed for waste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Being burned by technology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Campaigns that fail</a:t>
            </a:r>
            <a:endParaRPr/>
          </a:p>
        </p:txBody>
      </p:sp>
      <p:sp>
        <p:nvSpPr>
          <p:cNvPr id="984" name="Shape 984"/>
          <p:cNvSpPr txBox="1"/>
          <p:nvPr/>
        </p:nvSpPr>
        <p:spPr>
          <a:xfrm>
            <a:off x="6848256" y="4074252"/>
            <a:ext cx="19273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Loss of budget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Falling behind the market</a:t>
            </a:r>
            <a:endParaRPr/>
          </a:p>
        </p:txBody>
      </p:sp>
      <p:sp>
        <p:nvSpPr>
          <p:cNvPr id="985" name="Shape 985"/>
          <p:cNvSpPr txBox="1"/>
          <p:nvPr/>
        </p:nvSpPr>
        <p:spPr>
          <a:xfrm>
            <a:off x="6848256" y="3011431"/>
            <a:ext cx="192737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Opening new channels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Cross-channel marketing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management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6" name="Shape 986"/>
          <p:cNvPicPr preferRelativeResize="0"/>
          <p:nvPr/>
        </p:nvPicPr>
        <p:blipFill rotWithShape="1">
          <a:blip r:embed="rId3">
            <a:alphaModFix/>
          </a:blip>
          <a:srcRect r="4386"/>
          <a:stretch/>
        </p:blipFill>
        <p:spPr>
          <a:xfrm>
            <a:off x="344909" y="325666"/>
            <a:ext cx="1928967" cy="2017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Shape 991"/>
          <p:cNvSpPr/>
          <p:nvPr/>
        </p:nvSpPr>
        <p:spPr>
          <a:xfrm>
            <a:off x="344909" y="2654184"/>
            <a:ext cx="4038600" cy="2191369"/>
          </a:xfrm>
          <a:prstGeom prst="rect">
            <a:avLst/>
          </a:prstGeom>
          <a:solidFill>
            <a:srgbClr val="E4EB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Shape 992"/>
          <p:cNvSpPr/>
          <p:nvPr/>
        </p:nvSpPr>
        <p:spPr>
          <a:xfrm>
            <a:off x="360585" y="325666"/>
            <a:ext cx="1913291" cy="201748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Shape 993"/>
          <p:cNvSpPr txBox="1"/>
          <p:nvPr/>
        </p:nvSpPr>
        <p:spPr>
          <a:xfrm>
            <a:off x="423297" y="3011431"/>
            <a:ext cx="396021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Management - 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managing technology and processes, understanding the ecosystem, selecting the right platform, getting through procurement, working with IT team, seasonal technology freezes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ROI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measuring the impact of marketing on sales, cross-channel attribution, cross-device attribution, measuring ROI of technology investments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Mobile – 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eyeballs are moving to mobile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Collaboration – 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coordination with digital marketing and bricks &amp; mortar</a:t>
            </a: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Customer Experience 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creating highly engaging customer experiences that drive loyalty and advocacy</a:t>
            </a:r>
            <a:endParaRPr/>
          </a:p>
        </p:txBody>
      </p:sp>
      <p:sp>
        <p:nvSpPr>
          <p:cNvPr id="994" name="Shape 994"/>
          <p:cNvSpPr txBox="1"/>
          <p:nvPr/>
        </p:nvSpPr>
        <p:spPr>
          <a:xfrm>
            <a:off x="391942" y="2713484"/>
            <a:ext cx="18813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PAIN POINTS</a:t>
            </a:r>
            <a:endParaRPr sz="12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95" name="Shape 995"/>
          <p:cNvGraphicFramePr/>
          <p:nvPr/>
        </p:nvGraphicFramePr>
        <p:xfrm>
          <a:off x="2598567" y="79633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{2B6663B3-8D33-4356-9008-EBDAFA8C2BDD}</a:tableStyleId>
              </a:tblPr>
              <a:tblGrid>
                <a:gridCol w="191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A8D29"/>
                          </a:solidFill>
                        </a:rPr>
                        <a:t>TITLES</a:t>
                      </a:r>
                      <a:endParaRPr sz="1200" b="1">
                        <a:solidFill>
                          <a:srgbClr val="FA8D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VP of E-Commerce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A8D29"/>
                          </a:solidFill>
                        </a:rPr>
                        <a:t>ROLE IN PURCHASE</a:t>
                      </a:r>
                      <a:endParaRPr sz="1200" b="1">
                        <a:solidFill>
                          <a:srgbClr val="FA8D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Buyer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A8D29"/>
                          </a:solidFill>
                        </a:rPr>
                        <a:t>VENDOR ATTITUDE</a:t>
                      </a:r>
                      <a:endParaRPr sz="1200" b="1">
                        <a:solidFill>
                          <a:srgbClr val="FA8D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Manage many vendors, may prefer to build in house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A8D29"/>
                          </a:solidFill>
                        </a:rPr>
                        <a:t>KPIs</a:t>
                      </a:r>
                      <a:endParaRPr sz="1200" b="1">
                        <a:solidFill>
                          <a:srgbClr val="FA8D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E-commerce sales, conversion rates, average order value, site metrics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A8D29"/>
                          </a:solidFill>
                        </a:rPr>
                        <a:t>INFO SOURCES</a:t>
                      </a:r>
                      <a:endParaRPr sz="1200" b="1">
                        <a:solidFill>
                          <a:srgbClr val="FA8D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Peers, analysts, industry press, newsletters, vendors, events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96" name="Shape 996"/>
          <p:cNvSpPr txBox="1"/>
          <p:nvPr/>
        </p:nvSpPr>
        <p:spPr>
          <a:xfrm>
            <a:off x="2598567" y="250966"/>
            <a:ext cx="6577673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0A1B6"/>
              </a:buClr>
              <a:buFont typeface="Arial"/>
              <a:buNone/>
            </a:pPr>
            <a:r>
              <a:rPr lang="en-US" sz="2800" b="1" i="0">
                <a:solidFill>
                  <a:srgbClr val="80A1B6"/>
                </a:solidFill>
                <a:latin typeface="Arial"/>
                <a:ea typeface="Arial"/>
                <a:cs typeface="Arial"/>
                <a:sym typeface="Arial"/>
              </a:rPr>
              <a:t>Head of E-Commerce</a:t>
            </a:r>
            <a:endParaRPr sz="2800" b="1" i="0">
              <a:solidFill>
                <a:srgbClr val="80A1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Shape 997"/>
          <p:cNvSpPr/>
          <p:nvPr/>
        </p:nvSpPr>
        <p:spPr>
          <a:xfrm>
            <a:off x="4773243" y="2654185"/>
            <a:ext cx="4002392" cy="2191368"/>
          </a:xfrm>
          <a:prstGeom prst="rect">
            <a:avLst/>
          </a:prstGeom>
          <a:solidFill>
            <a:srgbClr val="E4EB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Shape 998"/>
          <p:cNvSpPr txBox="1"/>
          <p:nvPr/>
        </p:nvSpPr>
        <p:spPr>
          <a:xfrm>
            <a:off x="4820276" y="2713484"/>
            <a:ext cx="18813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INITIATIVES</a:t>
            </a:r>
            <a:endParaRPr sz="12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Shape 999"/>
          <p:cNvSpPr txBox="1"/>
          <p:nvPr/>
        </p:nvSpPr>
        <p:spPr>
          <a:xfrm>
            <a:off x="4820276" y="3769452"/>
            <a:ext cx="18813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FEARS</a:t>
            </a:r>
            <a:endParaRPr sz="12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Shape 1000"/>
          <p:cNvSpPr txBox="1"/>
          <p:nvPr/>
        </p:nvSpPr>
        <p:spPr>
          <a:xfrm>
            <a:off x="4839033" y="3011431"/>
            <a:ext cx="21945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Driving traffic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Mobile site and app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Site and email personalization</a:t>
            </a:r>
            <a:endParaRPr/>
          </a:p>
          <a:p>
            <a:pPr marL="171450" marR="0" lvl="0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Shape 1001"/>
          <p:cNvSpPr txBox="1"/>
          <p:nvPr/>
        </p:nvSpPr>
        <p:spPr>
          <a:xfrm>
            <a:off x="4839034" y="4074252"/>
            <a:ext cx="219450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Being burned by technology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Integration with IT and digital teams</a:t>
            </a:r>
            <a:endParaRPr/>
          </a:p>
        </p:txBody>
      </p:sp>
      <p:sp>
        <p:nvSpPr>
          <p:cNvPr id="1002" name="Shape 1002"/>
          <p:cNvSpPr txBox="1"/>
          <p:nvPr/>
        </p:nvSpPr>
        <p:spPr>
          <a:xfrm>
            <a:off x="6848256" y="4074252"/>
            <a:ext cx="19273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Loss of budget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Falling behind the market</a:t>
            </a:r>
            <a:endParaRPr/>
          </a:p>
        </p:txBody>
      </p:sp>
      <p:sp>
        <p:nvSpPr>
          <p:cNvPr id="1003" name="Shape 1003"/>
          <p:cNvSpPr txBox="1"/>
          <p:nvPr/>
        </p:nvSpPr>
        <p:spPr>
          <a:xfrm>
            <a:off x="6848256" y="3011431"/>
            <a:ext cx="19273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Cross-channel marketing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Seasonal campaigns</a:t>
            </a:r>
            <a:endParaRPr/>
          </a:p>
        </p:txBody>
      </p:sp>
      <p:pic>
        <p:nvPicPr>
          <p:cNvPr id="1004" name="Shape 1004"/>
          <p:cNvPicPr preferRelativeResize="0"/>
          <p:nvPr/>
        </p:nvPicPr>
        <p:blipFill rotWithShape="1">
          <a:blip r:embed="rId3">
            <a:alphaModFix/>
          </a:blip>
          <a:srcRect r="4807"/>
          <a:stretch/>
        </p:blipFill>
        <p:spPr>
          <a:xfrm>
            <a:off x="344909" y="317426"/>
            <a:ext cx="1928354" cy="2025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Shape 1009"/>
          <p:cNvSpPr/>
          <p:nvPr/>
        </p:nvSpPr>
        <p:spPr>
          <a:xfrm>
            <a:off x="344909" y="2654184"/>
            <a:ext cx="4038600" cy="2191369"/>
          </a:xfrm>
          <a:prstGeom prst="rect">
            <a:avLst/>
          </a:prstGeom>
          <a:solidFill>
            <a:srgbClr val="E4EB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Shape 1010"/>
          <p:cNvSpPr/>
          <p:nvPr/>
        </p:nvSpPr>
        <p:spPr>
          <a:xfrm>
            <a:off x="360585" y="325666"/>
            <a:ext cx="1913291" cy="201748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Shape 1011"/>
          <p:cNvSpPr txBox="1"/>
          <p:nvPr/>
        </p:nvSpPr>
        <p:spPr>
          <a:xfrm>
            <a:off x="423297" y="3011431"/>
            <a:ext cx="396021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Management 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collection, hygiene, integration; managing volume; eliminating silos; managing privacy (owner of PII); selecting the right data partners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Performance 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decline in response rates as eyeballs move to digital channels where they haven't been as involved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Efficiency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delivering the same results at lower cost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Shape 1012"/>
          <p:cNvSpPr txBox="1"/>
          <p:nvPr/>
        </p:nvSpPr>
        <p:spPr>
          <a:xfrm>
            <a:off x="391942" y="2713484"/>
            <a:ext cx="18813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PAIN POINTS</a:t>
            </a:r>
            <a:endParaRPr sz="12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13" name="Shape 1013"/>
          <p:cNvGraphicFramePr/>
          <p:nvPr/>
        </p:nvGraphicFramePr>
        <p:xfrm>
          <a:off x="2598567" y="79633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{2B6663B3-8D33-4356-9008-EBDAFA8C2BDD}</a:tableStyleId>
              </a:tblPr>
              <a:tblGrid>
                <a:gridCol w="191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A8D29"/>
                          </a:solidFill>
                        </a:rPr>
                        <a:t>TITLES</a:t>
                      </a:r>
                      <a:endParaRPr sz="1200" b="1">
                        <a:solidFill>
                          <a:srgbClr val="FA8D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VP of CRM, VP of Database Marketing, VP of Retention / Loyalty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A8D29"/>
                          </a:solidFill>
                        </a:rPr>
                        <a:t>ROLE IN PURCHASE</a:t>
                      </a:r>
                      <a:endParaRPr sz="1200" b="1">
                        <a:solidFill>
                          <a:srgbClr val="FA8D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Influencer / data owner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A8D29"/>
                          </a:solidFill>
                        </a:rPr>
                        <a:t>VENDOR ATTITUDE</a:t>
                      </a:r>
                      <a:endParaRPr sz="1200" b="1">
                        <a:solidFill>
                          <a:srgbClr val="FA8D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Favorable to technology and service providers.  Need education on digital topics. Know they need services to ensure their data is good.  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A8D29"/>
                          </a:solidFill>
                        </a:rPr>
                        <a:t>KPIs</a:t>
                      </a:r>
                      <a:endParaRPr sz="1200" b="1">
                        <a:solidFill>
                          <a:srgbClr val="FA8D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CPA, CLTV, Retention Rate / Churn Rate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A8D29"/>
                          </a:solidFill>
                        </a:rPr>
                        <a:t>INFO SOURCES</a:t>
                      </a:r>
                      <a:endParaRPr sz="1200" b="1">
                        <a:solidFill>
                          <a:srgbClr val="FA8D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Peers, industry press, newsletters, vendor meetings, analysts, events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14" name="Shape 1014"/>
          <p:cNvSpPr txBox="1"/>
          <p:nvPr/>
        </p:nvSpPr>
        <p:spPr>
          <a:xfrm>
            <a:off x="2598567" y="250966"/>
            <a:ext cx="6577673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0A1B6"/>
              </a:buClr>
              <a:buFont typeface="Arial"/>
              <a:buNone/>
            </a:pPr>
            <a:r>
              <a:rPr lang="en-US" sz="2800" b="1" i="0">
                <a:solidFill>
                  <a:srgbClr val="80A1B6"/>
                </a:solidFill>
                <a:latin typeface="Arial"/>
                <a:ea typeface="Arial"/>
                <a:cs typeface="Arial"/>
                <a:sym typeface="Arial"/>
              </a:rPr>
              <a:t>Head of CRM</a:t>
            </a:r>
            <a:endParaRPr sz="2800" b="1" i="0">
              <a:solidFill>
                <a:srgbClr val="80A1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Shape 1015"/>
          <p:cNvSpPr/>
          <p:nvPr/>
        </p:nvSpPr>
        <p:spPr>
          <a:xfrm>
            <a:off x="4773243" y="2654185"/>
            <a:ext cx="4002392" cy="2191368"/>
          </a:xfrm>
          <a:prstGeom prst="rect">
            <a:avLst/>
          </a:prstGeom>
          <a:solidFill>
            <a:srgbClr val="E4EB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Shape 1016"/>
          <p:cNvSpPr txBox="1"/>
          <p:nvPr/>
        </p:nvSpPr>
        <p:spPr>
          <a:xfrm>
            <a:off x="4820276" y="2713484"/>
            <a:ext cx="18813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INITIATIVES</a:t>
            </a:r>
            <a:endParaRPr sz="12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Shape 1017"/>
          <p:cNvSpPr txBox="1"/>
          <p:nvPr/>
        </p:nvSpPr>
        <p:spPr>
          <a:xfrm>
            <a:off x="4820276" y="3769452"/>
            <a:ext cx="18813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FEARS</a:t>
            </a:r>
            <a:endParaRPr sz="12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Shape 1018"/>
          <p:cNvSpPr txBox="1"/>
          <p:nvPr/>
        </p:nvSpPr>
        <p:spPr>
          <a:xfrm>
            <a:off x="4839033" y="3011431"/>
            <a:ext cx="20092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management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Audience modeling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Managing integrated email / DM campaigns</a:t>
            </a:r>
            <a:endParaRPr/>
          </a:p>
        </p:txBody>
      </p:sp>
      <p:sp>
        <p:nvSpPr>
          <p:cNvPr id="1019" name="Shape 1019"/>
          <p:cNvSpPr txBox="1"/>
          <p:nvPr/>
        </p:nvSpPr>
        <p:spPr>
          <a:xfrm>
            <a:off x="4839034" y="4074252"/>
            <a:ext cx="219450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Becoming less relevant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Losing budget to digital</a:t>
            </a:r>
            <a:endParaRPr/>
          </a:p>
        </p:txBody>
      </p:sp>
      <p:sp>
        <p:nvSpPr>
          <p:cNvPr id="1020" name="Shape 1020"/>
          <p:cNvSpPr txBox="1"/>
          <p:nvPr/>
        </p:nvSpPr>
        <p:spPr>
          <a:xfrm>
            <a:off x="6848256" y="4074252"/>
            <a:ext cx="192737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Perception their data isn’t valuable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Privacy issues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Shape 1021"/>
          <p:cNvSpPr txBox="1"/>
          <p:nvPr/>
        </p:nvSpPr>
        <p:spPr>
          <a:xfrm>
            <a:off x="6848256" y="3011431"/>
            <a:ext cx="192737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 view of customer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Bringing email in-house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Loyalty program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2" name="Shape 1022"/>
          <p:cNvPicPr preferRelativeResize="0"/>
          <p:nvPr/>
        </p:nvPicPr>
        <p:blipFill rotWithShape="1">
          <a:blip r:embed="rId3">
            <a:alphaModFix/>
          </a:blip>
          <a:srcRect r="5403"/>
          <a:stretch/>
        </p:blipFill>
        <p:spPr>
          <a:xfrm>
            <a:off x="360585" y="321212"/>
            <a:ext cx="1912677" cy="202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hape 1028"/>
          <p:cNvSpPr txBox="1">
            <a:spLocks noGrp="1"/>
          </p:cNvSpPr>
          <p:nvPr>
            <p:ph type="ctrTitle"/>
          </p:nvPr>
        </p:nvSpPr>
        <p:spPr>
          <a:xfrm>
            <a:off x="921506" y="2828925"/>
            <a:ext cx="3970500" cy="18003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Brands: Search Team Personas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Shape 1034"/>
          <p:cNvSpPr/>
          <p:nvPr/>
        </p:nvSpPr>
        <p:spPr>
          <a:xfrm>
            <a:off x="6081882" y="420895"/>
            <a:ext cx="3070800" cy="2791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726" y="0"/>
                </a:lnTo>
                <a:lnTo>
                  <a:pt x="120000" y="102888"/>
                </a:lnTo>
                <a:lnTo>
                  <a:pt x="83" y="120000"/>
                </a:lnTo>
                <a:cubicBezTo>
                  <a:pt x="55" y="80000"/>
                  <a:pt x="27" y="40000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Shape 1035"/>
          <p:cNvSpPr/>
          <p:nvPr/>
        </p:nvSpPr>
        <p:spPr>
          <a:xfrm flipH="1">
            <a:off x="-75" y="0"/>
            <a:ext cx="6143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6" name="Shape 1036"/>
          <p:cNvGrpSpPr/>
          <p:nvPr/>
        </p:nvGrpSpPr>
        <p:grpSpPr>
          <a:xfrm>
            <a:off x="7438533" y="2806741"/>
            <a:ext cx="405675" cy="405675"/>
            <a:chOff x="9918044" y="3742322"/>
            <a:chExt cx="540900" cy="540900"/>
          </a:xfrm>
        </p:grpSpPr>
        <p:sp>
          <p:nvSpPr>
            <p:cNvPr id="1037" name="Shape 1037"/>
            <p:cNvSpPr/>
            <p:nvPr/>
          </p:nvSpPr>
          <p:spPr>
            <a:xfrm>
              <a:off x="9918044" y="3742322"/>
              <a:ext cx="540900" cy="540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8" name="Shape 1038"/>
            <p:cNvGrpSpPr/>
            <p:nvPr/>
          </p:nvGrpSpPr>
          <p:grpSpPr>
            <a:xfrm flipH="1">
              <a:off x="9987595" y="3929707"/>
              <a:ext cx="383809" cy="243454"/>
              <a:chOff x="10029466" y="3433669"/>
              <a:chExt cx="383809" cy="243454"/>
            </a:xfrm>
          </p:grpSpPr>
          <p:sp>
            <p:nvSpPr>
              <p:cNvPr id="1039" name="Shape 1039"/>
              <p:cNvSpPr/>
              <p:nvPr/>
            </p:nvSpPr>
            <p:spPr>
              <a:xfrm rot="-8033620" flipH="1">
                <a:off x="10007218" y="3517705"/>
                <a:ext cx="252696" cy="4582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820" y="0"/>
                    </a:moveTo>
                    <a:lnTo>
                      <a:pt x="5132" y="0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Shape 1040"/>
              <p:cNvSpPr/>
              <p:nvPr/>
            </p:nvSpPr>
            <p:spPr>
              <a:xfrm rot="-2766380">
                <a:off x="10182827" y="3547258"/>
                <a:ext cx="252696" cy="4582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820" y="0"/>
                    </a:moveTo>
                    <a:lnTo>
                      <a:pt x="5132" y="0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rnd" cmpd="sng">
                <a:solidFill>
                  <a:srgbClr val="547B93">
                    <a:alpha val="749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41" name="Shape 1041"/>
          <p:cNvSpPr txBox="1">
            <a:spLocks noGrp="1"/>
          </p:cNvSpPr>
          <p:nvPr>
            <p:ph type="body" idx="7"/>
          </p:nvPr>
        </p:nvSpPr>
        <p:spPr>
          <a:xfrm>
            <a:off x="226479" y="3408809"/>
            <a:ext cx="5706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 Sans"/>
              <a:buNone/>
            </a:pPr>
            <a:r>
              <a:rPr lang="en-US" sz="12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Driving Questions</a:t>
            </a:r>
            <a:endParaRPr sz="12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Shape 1042"/>
          <p:cNvSpPr txBox="1">
            <a:spLocks noGrp="1"/>
          </p:cNvSpPr>
          <p:nvPr>
            <p:ph type="body" idx="8"/>
          </p:nvPr>
        </p:nvSpPr>
        <p:spPr>
          <a:xfrm>
            <a:off x="226480" y="3830233"/>
            <a:ext cx="57066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 Sans"/>
              <a:buNone/>
            </a:pPr>
            <a:r>
              <a:rPr lang="en-US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do I increase my Ad Rank?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Merriweather Sans"/>
              <a:buNone/>
            </a:pPr>
            <a:r>
              <a:rPr lang="en-US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do I prove the value of my search marketing campaigns vs. other channels?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Merriweather Sans"/>
              <a:buNone/>
            </a:pPr>
            <a:r>
              <a:rPr lang="en-US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can I optimize my budget? 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Merriweather Sans"/>
              <a:buNone/>
            </a:pPr>
            <a:r>
              <a:rPr lang="en-US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do I optimize my bidding strategy?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Merriweather Sans"/>
              <a:buNone/>
            </a:pPr>
            <a:r>
              <a:rPr lang="en-US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do I target and convert more high value customers?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Merriweather Sans"/>
              <a:buNone/>
            </a:pPr>
            <a:r>
              <a:rPr lang="en-US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do I ensure I have the best keyword bidding strategy? 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Merriweather Sans"/>
              <a:buNone/>
            </a:pPr>
            <a:r>
              <a:rPr lang="en-US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do I drive awareness of the brand via search engines? 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Merriweather Sans"/>
              <a:buNone/>
            </a:pPr>
            <a:r>
              <a:rPr lang="en-US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do I optimize ROI/ROAS when I have an automated bidding campagin?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Merriweather Sans"/>
              <a:buNone/>
            </a:pPr>
            <a:endParaRPr sz="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Shape 1043"/>
          <p:cNvSpPr txBox="1">
            <a:spLocks noGrp="1"/>
          </p:cNvSpPr>
          <p:nvPr>
            <p:ph type="body" idx="9"/>
          </p:nvPr>
        </p:nvSpPr>
        <p:spPr>
          <a:xfrm>
            <a:off x="6088821" y="1753996"/>
            <a:ext cx="15525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 Sans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Influence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Merriweather Sans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Available Budget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Merriweather Sans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Purchase Authority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Shape 1044"/>
          <p:cNvSpPr txBox="1">
            <a:spLocks noGrp="1"/>
          </p:cNvSpPr>
          <p:nvPr>
            <p:ph type="body" idx="14"/>
          </p:nvPr>
        </p:nvSpPr>
        <p:spPr>
          <a:xfrm>
            <a:off x="6297350" y="3260135"/>
            <a:ext cx="2712900" cy="15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 Sans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Age:</a:t>
            </a:r>
            <a:r>
              <a:rPr lang="en-US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26; female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Merriweather Sans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Education:</a:t>
            </a:r>
            <a:r>
              <a:rPr lang="en-US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Bachelor’s degree in marketing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Merriweather Sans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Reports to:</a:t>
            </a:r>
            <a:r>
              <a:rPr lang="en-US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Director /VP of Digital Marketing,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Merriweather Sans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Skills:</a:t>
            </a:r>
            <a:r>
              <a:rPr lang="en-US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Google AdWords, Google Analytics, Yahoo Gemini, Bing, Amazon, Doublelick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Merriweather Sans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Experience: </a:t>
            </a:r>
            <a:r>
              <a:rPr lang="en-US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2-3 years with online ad campaigns or performance marketing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Shape 1045"/>
          <p:cNvSpPr txBox="1">
            <a:spLocks noGrp="1"/>
          </p:cNvSpPr>
          <p:nvPr>
            <p:ph type="body" idx="15"/>
          </p:nvPr>
        </p:nvSpPr>
        <p:spPr>
          <a:xfrm>
            <a:off x="6297350" y="569157"/>
            <a:ext cx="1168500" cy="6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 Sans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Buyer Profile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6" name="Shape 1046"/>
          <p:cNvPicPr preferRelativeResize="0">
            <a:picLocks noGrp="1"/>
          </p:cNvPicPr>
          <p:nvPr>
            <p:ph type="body" idx="18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600853" y="122342"/>
            <a:ext cx="1392000" cy="139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047" name="Shape 1047"/>
          <p:cNvSpPr txBox="1">
            <a:spLocks noGrp="1"/>
          </p:cNvSpPr>
          <p:nvPr>
            <p:ph type="title"/>
          </p:nvPr>
        </p:nvSpPr>
        <p:spPr>
          <a:xfrm>
            <a:off x="228601" y="122341"/>
            <a:ext cx="57045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Arial"/>
              <a:buNone/>
            </a:pPr>
            <a:r>
              <a:rPr lang="en-US"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Katherine, Search Marketing Manager</a:t>
            </a:r>
            <a:endParaRPr sz="26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Shape 1048"/>
          <p:cNvSpPr txBox="1">
            <a:spLocks noGrp="1"/>
          </p:cNvSpPr>
          <p:nvPr>
            <p:ph type="sldNum" idx="12"/>
          </p:nvPr>
        </p:nvSpPr>
        <p:spPr>
          <a:xfrm>
            <a:off x="8955104" y="4925378"/>
            <a:ext cx="210300" cy="132900"/>
          </a:xfrm>
          <a:prstGeom prst="rect">
            <a:avLst/>
          </a:prstGeom>
          <a:noFill/>
          <a:ln w="25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27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Shape 1049"/>
          <p:cNvSpPr txBox="1"/>
          <p:nvPr/>
        </p:nvSpPr>
        <p:spPr>
          <a:xfrm>
            <a:off x="226479" y="731116"/>
            <a:ext cx="5706600" cy="260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Courier New"/>
              <a:buChar char="o"/>
            </a:pPr>
            <a:r>
              <a:rPr lang="en-US" sz="1200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rPr>
              <a:t>Oversee daily account management of paid search campaigns via </a:t>
            </a:r>
            <a:br>
              <a:rPr lang="en-US" sz="1200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rPr>
              <a:t>Google AdWords, Yahoo Gemini, Bing, Amazon and other performance advertising platforms.</a:t>
            </a:r>
            <a:endParaRPr sz="1100"/>
          </a:p>
          <a:p>
            <a:pPr marL="215900" marR="0" lvl="0" indent="-215900" algn="l" rtl="0"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Courier New"/>
              <a:buChar char="o"/>
            </a:pPr>
            <a:r>
              <a:rPr lang="en-US" sz="1200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rPr>
              <a:t>May manage a search agency or in-house team.</a:t>
            </a:r>
            <a:endParaRPr sz="1100"/>
          </a:p>
          <a:p>
            <a:pPr marL="215900" marR="0" lvl="0" indent="-215900" algn="l" rtl="0"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Courier New"/>
              <a:buChar char="o"/>
            </a:pPr>
            <a:r>
              <a:rPr lang="en-US" sz="1200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rPr>
              <a:t>Continually analyzes and optimizes day-to-day performance of digital acquisition tactics to achieve sales and ROAS targets.  </a:t>
            </a:r>
            <a:endParaRPr sz="1100"/>
          </a:p>
          <a:p>
            <a:pPr marL="215900" marR="0" lvl="0" indent="-215900" algn="l" rtl="0"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Courier New"/>
              <a:buChar char="o"/>
            </a:pPr>
            <a:r>
              <a:rPr lang="en-US" sz="1200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rPr>
              <a:t>Manages to performance marketing metrics including CPL, CPC, ROI, ROM </a:t>
            </a:r>
            <a:endParaRPr sz="1100"/>
          </a:p>
          <a:p>
            <a:pPr marL="215900" marR="0" lvl="0" indent="-215900" algn="l" rtl="0"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Courier New"/>
              <a:buChar char="o"/>
            </a:pPr>
            <a:r>
              <a:rPr lang="en-US" sz="1200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rPr>
              <a:t>Understanding of website analytics and bidding management platforms </a:t>
            </a:r>
            <a:endParaRPr sz="1100"/>
          </a:p>
          <a:p>
            <a:pPr marL="215900" marR="0" lvl="0" indent="-215900" algn="l" rtl="0"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Courier New"/>
              <a:buChar char="o"/>
            </a:pPr>
            <a:r>
              <a:rPr lang="en-US" sz="1200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rPr>
              <a:t>Writes content, ad content and has basic understanding of HTML/JavaScript</a:t>
            </a:r>
            <a:endParaRPr sz="1100"/>
          </a:p>
          <a:p>
            <a:pPr marL="215900" marR="0" lvl="0" indent="-215900" algn="l" rtl="0"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Courier New"/>
              <a:buChar char="o"/>
            </a:pPr>
            <a:r>
              <a:rPr lang="en-US" sz="1200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rPr>
              <a:t>Reports to head of digital marketing</a:t>
            </a:r>
            <a:endParaRPr sz="1100"/>
          </a:p>
        </p:txBody>
      </p:sp>
      <p:grpSp>
        <p:nvGrpSpPr>
          <p:cNvPr id="1050" name="Shape 1050"/>
          <p:cNvGrpSpPr/>
          <p:nvPr/>
        </p:nvGrpSpPr>
        <p:grpSpPr>
          <a:xfrm>
            <a:off x="226525" y="3804736"/>
            <a:ext cx="5707201" cy="178966"/>
            <a:chOff x="5375569" y="4194915"/>
            <a:chExt cx="651522" cy="45600"/>
          </a:xfrm>
        </p:grpSpPr>
        <p:sp>
          <p:nvSpPr>
            <p:cNvPr id="1051" name="Shape 1051"/>
            <p:cNvSpPr/>
            <p:nvPr/>
          </p:nvSpPr>
          <p:spPr>
            <a:xfrm>
              <a:off x="5375569" y="4194916"/>
              <a:ext cx="3258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85" y="0"/>
                  </a:move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Shape 1052"/>
            <p:cNvSpPr/>
            <p:nvPr/>
          </p:nvSpPr>
          <p:spPr>
            <a:xfrm>
              <a:off x="5701291" y="4194915"/>
              <a:ext cx="325800" cy="45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20" y="0"/>
                  </a:moveTo>
                  <a:lnTo>
                    <a:pt x="5132" y="0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3" name="Shape 1053"/>
          <p:cNvGrpSpPr/>
          <p:nvPr/>
        </p:nvGrpSpPr>
        <p:grpSpPr>
          <a:xfrm>
            <a:off x="7622612" y="1609024"/>
            <a:ext cx="1431126" cy="378319"/>
            <a:chOff x="9340769" y="2145365"/>
            <a:chExt cx="2244904" cy="504426"/>
          </a:xfrm>
        </p:grpSpPr>
        <p:sp>
          <p:nvSpPr>
            <p:cNvPr id="1054" name="Shape 1054"/>
            <p:cNvSpPr/>
            <p:nvPr/>
          </p:nvSpPr>
          <p:spPr>
            <a:xfrm>
              <a:off x="9434545" y="2482391"/>
              <a:ext cx="2048700" cy="167400"/>
            </a:xfrm>
            <a:prstGeom prst="rect">
              <a:avLst/>
            </a:prstGeom>
            <a:gradFill>
              <a:gsLst>
                <a:gs pos="0">
                  <a:srgbClr val="F0FBFE"/>
                </a:gs>
                <a:gs pos="100000">
                  <a:srgbClr val="FFFFFF">
                    <a:alpha val="0"/>
                  </a:srgbClr>
                </a:gs>
              </a:gsLst>
              <a:lin ang="10800025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Shape 1055"/>
            <p:cNvSpPr txBox="1"/>
            <p:nvPr/>
          </p:nvSpPr>
          <p:spPr>
            <a:xfrm>
              <a:off x="9340769" y="2145365"/>
              <a:ext cx="3579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rgbClr val="385262"/>
                  </a:solidFill>
                  <a:latin typeface="Arial"/>
                  <a:ea typeface="Arial"/>
                  <a:cs typeface="Arial"/>
                  <a:sym typeface="Arial"/>
                </a:rPr>
                <a:t>low</a:t>
              </a:r>
              <a:endParaRPr sz="700">
                <a:solidFill>
                  <a:srgbClr val="385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Shape 1056"/>
            <p:cNvSpPr txBox="1"/>
            <p:nvPr/>
          </p:nvSpPr>
          <p:spPr>
            <a:xfrm>
              <a:off x="11183073" y="2145365"/>
              <a:ext cx="402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rgbClr val="385262"/>
                  </a:solidFill>
                  <a:latin typeface="Arial"/>
                  <a:ea typeface="Arial"/>
                  <a:cs typeface="Arial"/>
                  <a:sym typeface="Arial"/>
                </a:rPr>
                <a:t>high</a:t>
              </a:r>
              <a:endParaRPr sz="700">
                <a:solidFill>
                  <a:srgbClr val="385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7" name="Shape 1057"/>
          <p:cNvSpPr/>
          <p:nvPr/>
        </p:nvSpPr>
        <p:spPr>
          <a:xfrm rot="10800000">
            <a:off x="8778180" y="1780690"/>
            <a:ext cx="199800" cy="1722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Shape 1058"/>
          <p:cNvSpPr/>
          <p:nvPr/>
        </p:nvSpPr>
        <p:spPr>
          <a:xfrm>
            <a:off x="7682125" y="2165750"/>
            <a:ext cx="1305900" cy="125400"/>
          </a:xfrm>
          <a:prstGeom prst="rect">
            <a:avLst/>
          </a:prstGeom>
          <a:gradFill>
            <a:gsLst>
              <a:gs pos="0">
                <a:srgbClr val="F0FBFE"/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Shape 1059"/>
          <p:cNvSpPr/>
          <p:nvPr/>
        </p:nvSpPr>
        <p:spPr>
          <a:xfrm rot="10800000">
            <a:off x="8487647" y="2084647"/>
            <a:ext cx="199800" cy="1722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Shape 1060"/>
          <p:cNvSpPr txBox="1"/>
          <p:nvPr/>
        </p:nvSpPr>
        <p:spPr>
          <a:xfrm>
            <a:off x="8041093" y="1616225"/>
            <a:ext cx="5466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385262"/>
                </a:solidFill>
                <a:latin typeface="Arial"/>
                <a:ea typeface="Arial"/>
                <a:cs typeface="Arial"/>
                <a:sym typeface="Arial"/>
              </a:rPr>
              <a:t>medium</a:t>
            </a:r>
            <a:endParaRPr sz="700">
              <a:solidFill>
                <a:srgbClr val="385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Shape 1061"/>
          <p:cNvSpPr txBox="1"/>
          <p:nvPr/>
        </p:nvSpPr>
        <p:spPr>
          <a:xfrm>
            <a:off x="7692353" y="2429999"/>
            <a:ext cx="1317900" cy="196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influencer</a:t>
            </a:r>
            <a:endParaRPr sz="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Shape 1066"/>
          <p:cNvSpPr txBox="1">
            <a:spLocks noGrp="1"/>
          </p:cNvSpPr>
          <p:nvPr>
            <p:ph type="body" idx="1"/>
          </p:nvPr>
        </p:nvSpPr>
        <p:spPr>
          <a:xfrm>
            <a:off x="3220674" y="1496297"/>
            <a:ext cx="2713500" cy="3127200"/>
          </a:xfrm>
          <a:prstGeom prst="rect">
            <a:avLst/>
          </a:prstGeom>
          <a:noFill/>
          <a:ln w="9525" cap="flat" cmpd="sng">
            <a:solidFill>
              <a:srgbClr val="80A1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68575" rIns="1371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Merriweather Sans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Part of search community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Font typeface="Merriweather Sans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Prepares weekly performance metrics reports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Font typeface="Merriweather Sans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Continual optimization of campaign tactics including keywords, bidding, landing page content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Shape 1067"/>
          <p:cNvSpPr txBox="1">
            <a:spLocks noGrp="1"/>
          </p:cNvSpPr>
          <p:nvPr>
            <p:ph type="body" idx="2"/>
          </p:nvPr>
        </p:nvSpPr>
        <p:spPr>
          <a:xfrm>
            <a:off x="6189634" y="1496297"/>
            <a:ext cx="2713500" cy="31272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68575" rIns="1371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Merriweather Sans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Showcasing value of campaign against other channels (mobile, display)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Font typeface="Merriweather Sans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Little control due to monopolization 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Font typeface="Merriweather Sans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Manual uploading of customer lists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Font typeface="Merriweather Sans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Don’t own the customer data and must rely on other divisions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Font typeface="Merriweather Sans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Shape 1068"/>
          <p:cNvSpPr txBox="1">
            <a:spLocks noGrp="1"/>
          </p:cNvSpPr>
          <p:nvPr>
            <p:ph type="ftr" idx="11"/>
          </p:nvPr>
        </p:nvSpPr>
        <p:spPr>
          <a:xfrm>
            <a:off x="228600" y="485663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Shape 1069"/>
          <p:cNvSpPr txBox="1">
            <a:spLocks noGrp="1"/>
          </p:cNvSpPr>
          <p:nvPr>
            <p:ph type="sldNum" idx="12"/>
          </p:nvPr>
        </p:nvSpPr>
        <p:spPr>
          <a:xfrm>
            <a:off x="8955104" y="4925378"/>
            <a:ext cx="210300" cy="132900"/>
          </a:xfrm>
          <a:prstGeom prst="rect">
            <a:avLst/>
          </a:prstGeom>
          <a:noFill/>
          <a:ln w="254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27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8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Shape 1070"/>
          <p:cNvSpPr txBox="1">
            <a:spLocks noGrp="1"/>
          </p:cNvSpPr>
          <p:nvPr>
            <p:ph type="body" idx="3"/>
          </p:nvPr>
        </p:nvSpPr>
        <p:spPr>
          <a:xfrm>
            <a:off x="243842" y="1496297"/>
            <a:ext cx="2713500" cy="3127200"/>
          </a:xfrm>
          <a:prstGeom prst="rect">
            <a:avLst/>
          </a:prstGeom>
          <a:noFill/>
          <a:ln w="476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68575" rIns="1371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Merriweather Sans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Continual learning of new platforms (including search, bidding,)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Font typeface="Merriweather Sans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Understanding of website analytics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Font typeface="Merriweather Sans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Robust understanding of performance marketing. 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Font typeface="Merriweather Sans"/>
              <a:buNone/>
            </a:pPr>
            <a:br>
              <a:rPr lang="en-US" sz="1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Needs: </a:t>
            </a:r>
            <a:r>
              <a:rPr lang="en-US" sz="1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How do I leverage search marketing into a broader digital marketing career? </a:t>
            </a:r>
            <a:endParaRPr/>
          </a:p>
        </p:txBody>
      </p:sp>
      <p:sp>
        <p:nvSpPr>
          <p:cNvPr id="1071" name="Shape 1071"/>
          <p:cNvSpPr txBox="1">
            <a:spLocks noGrp="1"/>
          </p:cNvSpPr>
          <p:nvPr>
            <p:ph type="body" idx="4"/>
          </p:nvPr>
        </p:nvSpPr>
        <p:spPr>
          <a:xfrm>
            <a:off x="243842" y="925228"/>
            <a:ext cx="2716800" cy="570000"/>
          </a:xfrm>
          <a:prstGeom prst="rect">
            <a:avLst/>
          </a:prstGeom>
          <a:solidFill>
            <a:schemeClr val="accent5"/>
          </a:solidFill>
          <a:ln w="476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Merriweather Sans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Needs &amp; Goals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Shape 1072"/>
          <p:cNvSpPr txBox="1">
            <a:spLocks noGrp="1"/>
          </p:cNvSpPr>
          <p:nvPr>
            <p:ph type="body" idx="5"/>
          </p:nvPr>
        </p:nvSpPr>
        <p:spPr>
          <a:xfrm>
            <a:off x="3218962" y="925228"/>
            <a:ext cx="2716800" cy="5700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Merriweather Sans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Behaviors &amp; Work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Shape 1073"/>
          <p:cNvSpPr txBox="1">
            <a:spLocks noGrp="1"/>
          </p:cNvSpPr>
          <p:nvPr>
            <p:ph type="body" idx="6"/>
          </p:nvPr>
        </p:nvSpPr>
        <p:spPr>
          <a:xfrm>
            <a:off x="6186209" y="920029"/>
            <a:ext cx="2716800" cy="5700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Merriweather Sans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Painpoints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4" name="Shape 1074"/>
          <p:cNvSpPr txBox="1">
            <a:spLocks noGrp="1"/>
          </p:cNvSpPr>
          <p:nvPr>
            <p:ph type="title"/>
          </p:nvPr>
        </p:nvSpPr>
        <p:spPr>
          <a:xfrm>
            <a:off x="228600" y="122342"/>
            <a:ext cx="8676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Arial"/>
              <a:buNone/>
            </a:pPr>
            <a:r>
              <a:rPr lang="en-US"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Katherine, Search Marketing Manager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Shape 1080"/>
          <p:cNvSpPr/>
          <p:nvPr/>
        </p:nvSpPr>
        <p:spPr>
          <a:xfrm>
            <a:off x="6081882" y="420895"/>
            <a:ext cx="3070800" cy="2791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726" y="0"/>
                </a:lnTo>
                <a:lnTo>
                  <a:pt x="120000" y="102888"/>
                </a:lnTo>
                <a:lnTo>
                  <a:pt x="83" y="120000"/>
                </a:lnTo>
                <a:cubicBezTo>
                  <a:pt x="55" y="80000"/>
                  <a:pt x="27" y="40000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Shape 1081"/>
          <p:cNvSpPr/>
          <p:nvPr/>
        </p:nvSpPr>
        <p:spPr>
          <a:xfrm flipH="1">
            <a:off x="-75" y="0"/>
            <a:ext cx="6143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Shape 1082"/>
          <p:cNvSpPr txBox="1">
            <a:spLocks noGrp="1"/>
          </p:cNvSpPr>
          <p:nvPr>
            <p:ph type="body" idx="7"/>
          </p:nvPr>
        </p:nvSpPr>
        <p:spPr>
          <a:xfrm>
            <a:off x="226479" y="3408809"/>
            <a:ext cx="5706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 Sans"/>
              <a:buNone/>
            </a:pPr>
            <a:r>
              <a:rPr lang="en-US"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Driving Questions</a:t>
            </a:r>
            <a:endParaRPr sz="12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3" name="Shape 1083"/>
          <p:cNvGrpSpPr/>
          <p:nvPr/>
        </p:nvGrpSpPr>
        <p:grpSpPr>
          <a:xfrm>
            <a:off x="7438533" y="2806741"/>
            <a:ext cx="405675" cy="405675"/>
            <a:chOff x="9918044" y="3742322"/>
            <a:chExt cx="540900" cy="540900"/>
          </a:xfrm>
        </p:grpSpPr>
        <p:sp>
          <p:nvSpPr>
            <p:cNvPr id="1084" name="Shape 1084"/>
            <p:cNvSpPr/>
            <p:nvPr/>
          </p:nvSpPr>
          <p:spPr>
            <a:xfrm>
              <a:off x="9918044" y="3742322"/>
              <a:ext cx="540900" cy="540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5" name="Shape 1085"/>
            <p:cNvGrpSpPr/>
            <p:nvPr/>
          </p:nvGrpSpPr>
          <p:grpSpPr>
            <a:xfrm flipH="1">
              <a:off x="9987595" y="3929707"/>
              <a:ext cx="383809" cy="243454"/>
              <a:chOff x="10029466" y="3433669"/>
              <a:chExt cx="383809" cy="243454"/>
            </a:xfrm>
          </p:grpSpPr>
          <p:sp>
            <p:nvSpPr>
              <p:cNvPr id="1086" name="Shape 1086"/>
              <p:cNvSpPr/>
              <p:nvPr/>
            </p:nvSpPr>
            <p:spPr>
              <a:xfrm rot="-8033620" flipH="1">
                <a:off x="10007218" y="3517705"/>
                <a:ext cx="252696" cy="4582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820" y="0"/>
                    </a:moveTo>
                    <a:lnTo>
                      <a:pt x="5132" y="0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Shape 1087"/>
              <p:cNvSpPr/>
              <p:nvPr/>
            </p:nvSpPr>
            <p:spPr>
              <a:xfrm rot="-2766380">
                <a:off x="10182827" y="3547258"/>
                <a:ext cx="252696" cy="4582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820" y="0"/>
                    </a:moveTo>
                    <a:lnTo>
                      <a:pt x="5132" y="0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rnd" cmpd="sng">
                <a:solidFill>
                  <a:srgbClr val="547B93">
                    <a:alpha val="749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88" name="Shape 1088"/>
          <p:cNvSpPr txBox="1">
            <a:spLocks noGrp="1"/>
          </p:cNvSpPr>
          <p:nvPr>
            <p:ph type="body" idx="8"/>
          </p:nvPr>
        </p:nvSpPr>
        <p:spPr>
          <a:xfrm>
            <a:off x="226480" y="3830233"/>
            <a:ext cx="57066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 Sans"/>
              <a:buNone/>
            </a:pPr>
            <a:r>
              <a:rPr lang="en-US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do I generate more qualified leads? 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Merriweather Sans"/>
              <a:buNone/>
            </a:pPr>
            <a:r>
              <a:rPr lang="en-US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are new ways to acquire leads? 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Merriweather Sans"/>
              <a:buNone/>
            </a:pPr>
            <a:r>
              <a:rPr lang="en-US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do I optimize my budget? 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Merriweather Sans"/>
              <a:buNone/>
            </a:pPr>
            <a:r>
              <a:rPr lang="en-US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can I increase my conversion rate? 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Merriweather Sans"/>
              <a:buNone/>
            </a:pPr>
            <a:r>
              <a:rPr lang="en-US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do I target and convert more high value customers?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Merriweather Sans"/>
              <a:buNone/>
            </a:pPr>
            <a:br>
              <a:rPr lang="en-US"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sz="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Shape 1089"/>
          <p:cNvSpPr txBox="1">
            <a:spLocks noGrp="1"/>
          </p:cNvSpPr>
          <p:nvPr>
            <p:ph type="body" idx="9"/>
          </p:nvPr>
        </p:nvSpPr>
        <p:spPr>
          <a:xfrm>
            <a:off x="6088821" y="1753996"/>
            <a:ext cx="15525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 Sans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Influence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Merriweather Sans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Available Budget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Merriweather Sans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Purchase Authority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Shape 1090"/>
          <p:cNvSpPr txBox="1">
            <a:spLocks noGrp="1"/>
          </p:cNvSpPr>
          <p:nvPr>
            <p:ph type="body" idx="14"/>
          </p:nvPr>
        </p:nvSpPr>
        <p:spPr>
          <a:xfrm>
            <a:off x="6297350" y="3260135"/>
            <a:ext cx="2712900" cy="16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 Sans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Age:</a:t>
            </a: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26; male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Merriweather Sans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Education:</a:t>
            </a: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Bachelor’s degree in marketing or business or math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Merriweather Sans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Reports to:</a:t>
            </a: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Director /VP of  Marketing,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Merriweather Sans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Skills:</a:t>
            </a: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Google AdWords, Google Analytics, Yahoo Gemini, Bing, Amazon, Doublelick, CRM systems,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Merriweather Sans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Experience: </a:t>
            </a:r>
            <a:r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2-3 years with online ad campaigns or performance marketing or CRM marketing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Shape 1091"/>
          <p:cNvSpPr txBox="1">
            <a:spLocks noGrp="1"/>
          </p:cNvSpPr>
          <p:nvPr>
            <p:ph type="body" idx="15"/>
          </p:nvPr>
        </p:nvSpPr>
        <p:spPr>
          <a:xfrm>
            <a:off x="6297350" y="569157"/>
            <a:ext cx="1168500" cy="6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 Sans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Buyer Profile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Shape 1092"/>
          <p:cNvSpPr txBox="1">
            <a:spLocks noGrp="1"/>
          </p:cNvSpPr>
          <p:nvPr>
            <p:ph type="title"/>
          </p:nvPr>
        </p:nvSpPr>
        <p:spPr>
          <a:xfrm>
            <a:off x="228601" y="122341"/>
            <a:ext cx="57045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Arial"/>
              <a:buNone/>
            </a:pPr>
            <a:r>
              <a:rPr lang="en-US"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Sam, Acquisition Manager</a:t>
            </a:r>
            <a:endParaRPr sz="26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Shape 1093"/>
          <p:cNvSpPr txBox="1">
            <a:spLocks noGrp="1"/>
          </p:cNvSpPr>
          <p:nvPr>
            <p:ph type="sldNum" idx="12"/>
          </p:nvPr>
        </p:nvSpPr>
        <p:spPr>
          <a:xfrm>
            <a:off x="8955104" y="4925378"/>
            <a:ext cx="210300" cy="132900"/>
          </a:xfrm>
          <a:prstGeom prst="rect">
            <a:avLst/>
          </a:prstGeom>
          <a:noFill/>
          <a:ln w="25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27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Shape 1094"/>
          <p:cNvSpPr txBox="1"/>
          <p:nvPr/>
        </p:nvSpPr>
        <p:spPr>
          <a:xfrm>
            <a:off x="226479" y="731116"/>
            <a:ext cx="5706600" cy="230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Courier New"/>
              <a:buChar char="o"/>
            </a:pPr>
            <a:r>
              <a:rPr lang="en-US" sz="1200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rPr>
              <a:t>Main objective: top-of-funnel initiatives to grow revenue. </a:t>
            </a:r>
            <a:endParaRPr sz="1200">
              <a:solidFill>
                <a:srgbClr val="547B9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15900" algn="l" rtl="0"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Courier New"/>
              <a:buChar char="o"/>
            </a:pPr>
            <a:r>
              <a:rPr lang="en-US" sz="1200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rPr>
              <a:t>Collaborates with the demand generation team to hit specific lead and opportunity generation goals</a:t>
            </a:r>
            <a:endParaRPr sz="1100"/>
          </a:p>
          <a:p>
            <a:pPr marL="215900" marR="0" lvl="0" indent="-215900" algn="l" rtl="0"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Courier New"/>
              <a:buChar char="o"/>
            </a:pPr>
            <a:r>
              <a:rPr lang="en-US" sz="1200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rPr>
              <a:t>Develop, design and execute a target lead acquisition strategy across digital and advertising channels, which will include a testing strategy</a:t>
            </a:r>
            <a:endParaRPr sz="1100"/>
          </a:p>
          <a:p>
            <a:pPr marL="215900" marR="0" lvl="0" indent="-215900" algn="l" rtl="0"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Courier New"/>
              <a:buChar char="o"/>
            </a:pPr>
            <a:r>
              <a:rPr lang="en-US" sz="1200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rPr>
              <a:t>Manage budget to drive highest marketing ROI from paid programs</a:t>
            </a:r>
            <a:endParaRPr sz="1100"/>
          </a:p>
          <a:p>
            <a:pPr marL="215900" marR="0" lvl="0" indent="-215900" algn="l" rtl="0"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Courier New"/>
              <a:buChar char="o"/>
            </a:pPr>
            <a:r>
              <a:rPr lang="en-US" sz="1200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rPr>
              <a:t>The subject matter expert on lead acquisition, acquisition channels, and conversion rate optimization best practices </a:t>
            </a:r>
            <a:endParaRPr sz="1100"/>
          </a:p>
          <a:p>
            <a:pPr marL="215900" marR="0" lvl="0" indent="-215900" algn="l" rtl="0"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Courier New"/>
              <a:buChar char="o"/>
            </a:pPr>
            <a:r>
              <a:rPr lang="en-US" sz="1200">
                <a:solidFill>
                  <a:srgbClr val="547B93"/>
                </a:solidFill>
                <a:latin typeface="Arial"/>
                <a:ea typeface="Arial"/>
                <a:cs typeface="Arial"/>
                <a:sym typeface="Arial"/>
              </a:rPr>
              <a:t>Reports to head of marketing</a:t>
            </a:r>
            <a:endParaRPr sz="1100"/>
          </a:p>
        </p:txBody>
      </p:sp>
      <p:grpSp>
        <p:nvGrpSpPr>
          <p:cNvPr id="1095" name="Shape 1095"/>
          <p:cNvGrpSpPr/>
          <p:nvPr/>
        </p:nvGrpSpPr>
        <p:grpSpPr>
          <a:xfrm>
            <a:off x="226525" y="3804736"/>
            <a:ext cx="5707201" cy="178966"/>
            <a:chOff x="5375569" y="4194915"/>
            <a:chExt cx="651522" cy="45600"/>
          </a:xfrm>
        </p:grpSpPr>
        <p:sp>
          <p:nvSpPr>
            <p:cNvPr id="1096" name="Shape 1096"/>
            <p:cNvSpPr/>
            <p:nvPr/>
          </p:nvSpPr>
          <p:spPr>
            <a:xfrm>
              <a:off x="5375569" y="4194916"/>
              <a:ext cx="3258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85" y="0"/>
                  </a:move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Shape 1097"/>
            <p:cNvSpPr/>
            <p:nvPr/>
          </p:nvSpPr>
          <p:spPr>
            <a:xfrm>
              <a:off x="5701291" y="4194915"/>
              <a:ext cx="325800" cy="45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20" y="0"/>
                  </a:moveTo>
                  <a:lnTo>
                    <a:pt x="5132" y="0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547B93">
                  <a:alpha val="749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8" name="Shape 1098"/>
          <p:cNvGrpSpPr/>
          <p:nvPr/>
        </p:nvGrpSpPr>
        <p:grpSpPr>
          <a:xfrm>
            <a:off x="7622612" y="1609024"/>
            <a:ext cx="1431126" cy="378319"/>
            <a:chOff x="9340769" y="2145365"/>
            <a:chExt cx="2244904" cy="504426"/>
          </a:xfrm>
        </p:grpSpPr>
        <p:sp>
          <p:nvSpPr>
            <p:cNvPr id="1099" name="Shape 1099"/>
            <p:cNvSpPr/>
            <p:nvPr/>
          </p:nvSpPr>
          <p:spPr>
            <a:xfrm>
              <a:off x="9434545" y="2482391"/>
              <a:ext cx="2048700" cy="167400"/>
            </a:xfrm>
            <a:prstGeom prst="rect">
              <a:avLst/>
            </a:prstGeom>
            <a:gradFill>
              <a:gsLst>
                <a:gs pos="0">
                  <a:srgbClr val="F0FBFE"/>
                </a:gs>
                <a:gs pos="100000">
                  <a:srgbClr val="FFFFFF">
                    <a:alpha val="0"/>
                  </a:srgbClr>
                </a:gs>
              </a:gsLst>
              <a:lin ang="10800025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Shape 1100"/>
            <p:cNvSpPr txBox="1"/>
            <p:nvPr/>
          </p:nvSpPr>
          <p:spPr>
            <a:xfrm>
              <a:off x="9340769" y="2145365"/>
              <a:ext cx="3579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rgbClr val="385262"/>
                  </a:solidFill>
                  <a:latin typeface="Arial"/>
                  <a:ea typeface="Arial"/>
                  <a:cs typeface="Arial"/>
                  <a:sym typeface="Arial"/>
                </a:rPr>
                <a:t>low</a:t>
              </a:r>
              <a:endParaRPr sz="700">
                <a:solidFill>
                  <a:srgbClr val="385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Shape 1101"/>
            <p:cNvSpPr txBox="1"/>
            <p:nvPr/>
          </p:nvSpPr>
          <p:spPr>
            <a:xfrm>
              <a:off x="11183073" y="2145365"/>
              <a:ext cx="402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solidFill>
                    <a:srgbClr val="385262"/>
                  </a:solidFill>
                  <a:latin typeface="Arial"/>
                  <a:ea typeface="Arial"/>
                  <a:cs typeface="Arial"/>
                  <a:sym typeface="Arial"/>
                </a:rPr>
                <a:t>high</a:t>
              </a:r>
              <a:endParaRPr sz="700">
                <a:solidFill>
                  <a:srgbClr val="385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2" name="Shape 1102"/>
          <p:cNvSpPr/>
          <p:nvPr/>
        </p:nvSpPr>
        <p:spPr>
          <a:xfrm rot="10800000">
            <a:off x="8778180" y="1780690"/>
            <a:ext cx="199800" cy="172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Shape 1103"/>
          <p:cNvSpPr/>
          <p:nvPr/>
        </p:nvSpPr>
        <p:spPr>
          <a:xfrm>
            <a:off x="7682125" y="2165750"/>
            <a:ext cx="1305900" cy="125400"/>
          </a:xfrm>
          <a:prstGeom prst="rect">
            <a:avLst/>
          </a:prstGeom>
          <a:gradFill>
            <a:gsLst>
              <a:gs pos="0">
                <a:srgbClr val="F0FBFE"/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Shape 1104"/>
          <p:cNvSpPr/>
          <p:nvPr/>
        </p:nvSpPr>
        <p:spPr>
          <a:xfrm rot="10800000">
            <a:off x="8487647" y="2084647"/>
            <a:ext cx="199800" cy="172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Shape 1105"/>
          <p:cNvSpPr txBox="1"/>
          <p:nvPr/>
        </p:nvSpPr>
        <p:spPr>
          <a:xfrm>
            <a:off x="8041093" y="1616225"/>
            <a:ext cx="5466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385262"/>
                </a:solidFill>
                <a:latin typeface="Arial"/>
                <a:ea typeface="Arial"/>
                <a:cs typeface="Arial"/>
                <a:sym typeface="Arial"/>
              </a:rPr>
              <a:t>medium</a:t>
            </a:r>
            <a:endParaRPr sz="700">
              <a:solidFill>
                <a:srgbClr val="385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Shape 1106"/>
          <p:cNvSpPr txBox="1"/>
          <p:nvPr/>
        </p:nvSpPr>
        <p:spPr>
          <a:xfrm>
            <a:off x="7692353" y="2429999"/>
            <a:ext cx="1317900" cy="19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influencer</a:t>
            </a:r>
            <a:endParaRPr sz="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7" name="Shape 1107"/>
          <p:cNvPicPr preferRelativeResize="0">
            <a:picLocks noGrp="1"/>
          </p:cNvPicPr>
          <p:nvPr>
            <p:ph type="body" idx="18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84729" y="122342"/>
            <a:ext cx="1392000" cy="139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Shape 1112"/>
          <p:cNvSpPr txBox="1">
            <a:spLocks noGrp="1"/>
          </p:cNvSpPr>
          <p:nvPr>
            <p:ph type="body" idx="1"/>
          </p:nvPr>
        </p:nvSpPr>
        <p:spPr>
          <a:xfrm>
            <a:off x="3220674" y="1496297"/>
            <a:ext cx="2713500" cy="3127200"/>
          </a:xfrm>
          <a:prstGeom prst="rect">
            <a:avLst/>
          </a:prstGeom>
          <a:noFill/>
          <a:ln w="9525" cap="flat" cmpd="sng">
            <a:solidFill>
              <a:srgbClr val="80A1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68575" rIns="1371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Merriweather Sans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Prepares weekly performance metrics reports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Font typeface="Merriweather Sans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Continual optimization of campaign tactics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Font typeface="Merriweather Sans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Keen focus on content creation for lead nurturing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Font typeface="Merriweather Sans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Focus on top of the funnel activities</a:t>
            </a:r>
            <a:endParaRPr/>
          </a:p>
        </p:txBody>
      </p:sp>
      <p:sp>
        <p:nvSpPr>
          <p:cNvPr id="1113" name="Shape 1113"/>
          <p:cNvSpPr txBox="1">
            <a:spLocks noGrp="1"/>
          </p:cNvSpPr>
          <p:nvPr>
            <p:ph type="body" idx="2"/>
          </p:nvPr>
        </p:nvSpPr>
        <p:spPr>
          <a:xfrm>
            <a:off x="6189634" y="1496297"/>
            <a:ext cx="2713500" cy="31272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68575" rIns="1371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Merriweather Sans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Showcasing value of campaign against other channels (mobile, display)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Font typeface="Merriweather Sans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Ensuring that leads are being distributed in a timely manner to the right ‘sales’ organization to follow up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Font typeface="Merriweather Sans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Making content relevant so that prospects will fill-out/complete information for follow up (email address, phone number, etc)</a:t>
            </a:r>
            <a:endParaRPr/>
          </a:p>
        </p:txBody>
      </p:sp>
      <p:sp>
        <p:nvSpPr>
          <p:cNvPr id="1114" name="Shape 1114"/>
          <p:cNvSpPr txBox="1">
            <a:spLocks noGrp="1"/>
          </p:cNvSpPr>
          <p:nvPr>
            <p:ph type="ftr" idx="11"/>
          </p:nvPr>
        </p:nvSpPr>
        <p:spPr>
          <a:xfrm>
            <a:off x="228600" y="485663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Shape 1115"/>
          <p:cNvSpPr txBox="1">
            <a:spLocks noGrp="1"/>
          </p:cNvSpPr>
          <p:nvPr>
            <p:ph type="sldNum" idx="12"/>
          </p:nvPr>
        </p:nvSpPr>
        <p:spPr>
          <a:xfrm>
            <a:off x="8955104" y="4925378"/>
            <a:ext cx="210300" cy="132900"/>
          </a:xfrm>
          <a:prstGeom prst="rect">
            <a:avLst/>
          </a:prstGeom>
          <a:noFill/>
          <a:ln w="254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27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8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Shape 1116"/>
          <p:cNvSpPr txBox="1">
            <a:spLocks noGrp="1"/>
          </p:cNvSpPr>
          <p:nvPr>
            <p:ph type="body" idx="3"/>
          </p:nvPr>
        </p:nvSpPr>
        <p:spPr>
          <a:xfrm>
            <a:off x="243842" y="1496297"/>
            <a:ext cx="2713500" cy="3127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68575" rIns="1371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Merriweather Sans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Continual learning of new acquisition platforms and changing customer engagement mediums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Font typeface="Merriweather Sans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Understanding of website analytics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Font typeface="Merriweather Sans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Robust understanding of performance marketing.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Font typeface="Merriweather Sans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Must have a closed-loop reporting system </a:t>
            </a:r>
            <a:endParaRPr/>
          </a:p>
        </p:txBody>
      </p:sp>
      <p:sp>
        <p:nvSpPr>
          <p:cNvPr id="1117" name="Shape 1117"/>
          <p:cNvSpPr txBox="1">
            <a:spLocks noGrp="1"/>
          </p:cNvSpPr>
          <p:nvPr>
            <p:ph type="body" idx="4"/>
          </p:nvPr>
        </p:nvSpPr>
        <p:spPr>
          <a:xfrm>
            <a:off x="243842" y="925228"/>
            <a:ext cx="2716800" cy="570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Merriweather Sans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Needs &amp; Goals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Shape 1118"/>
          <p:cNvSpPr txBox="1">
            <a:spLocks noGrp="1"/>
          </p:cNvSpPr>
          <p:nvPr>
            <p:ph type="body" idx="5"/>
          </p:nvPr>
        </p:nvSpPr>
        <p:spPr>
          <a:xfrm>
            <a:off x="3218962" y="925228"/>
            <a:ext cx="2716800" cy="570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Merriweather Sans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Behaviors &amp; Work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Shape 1119"/>
          <p:cNvSpPr txBox="1">
            <a:spLocks noGrp="1"/>
          </p:cNvSpPr>
          <p:nvPr>
            <p:ph type="body" idx="6"/>
          </p:nvPr>
        </p:nvSpPr>
        <p:spPr>
          <a:xfrm>
            <a:off x="6186209" y="920029"/>
            <a:ext cx="2716800" cy="570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Merriweather Sans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Painpoints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Shape 1120"/>
          <p:cNvSpPr txBox="1">
            <a:spLocks noGrp="1"/>
          </p:cNvSpPr>
          <p:nvPr>
            <p:ph type="title"/>
          </p:nvPr>
        </p:nvSpPr>
        <p:spPr>
          <a:xfrm>
            <a:off x="228600" y="122342"/>
            <a:ext cx="86766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Arial"/>
              <a:buNone/>
            </a:pPr>
            <a:r>
              <a:rPr lang="en-US" sz="2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Sam, Acquisition Manager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Shape 860"/>
          <p:cNvSpPr txBox="1">
            <a:spLocks noGrp="1"/>
          </p:cNvSpPr>
          <p:nvPr>
            <p:ph type="title"/>
          </p:nvPr>
        </p:nvSpPr>
        <p:spPr>
          <a:xfrm>
            <a:off x="912280" y="252087"/>
            <a:ext cx="8040434" cy="51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0A1B6"/>
              </a:buClr>
              <a:buFont typeface="Arial"/>
              <a:buNone/>
            </a:pPr>
            <a:r>
              <a:rPr lang="en-US" sz="2800" b="1" i="0" u="none" strike="noStrike" cap="none">
                <a:solidFill>
                  <a:srgbClr val="80A1B6"/>
                </a:solidFill>
                <a:latin typeface="Arial"/>
                <a:ea typeface="Arial"/>
                <a:cs typeface="Arial"/>
                <a:sym typeface="Arial"/>
              </a:rPr>
              <a:t>What is a Persona?</a:t>
            </a:r>
            <a:endParaRPr sz="2800" b="1" i="0" u="none" strike="noStrike" cap="none">
              <a:solidFill>
                <a:srgbClr val="80A1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Shape 861"/>
          <p:cNvSpPr txBox="1">
            <a:spLocks noGrp="1"/>
          </p:cNvSpPr>
          <p:nvPr>
            <p:ph type="sldNum" idx="12"/>
          </p:nvPr>
        </p:nvSpPr>
        <p:spPr>
          <a:xfrm>
            <a:off x="228600" y="4826247"/>
            <a:ext cx="419100" cy="19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862" name="Shape 862"/>
          <p:cNvSpPr txBox="1"/>
          <p:nvPr/>
        </p:nvSpPr>
        <p:spPr>
          <a:xfrm>
            <a:off x="1034727" y="1944494"/>
            <a:ext cx="722740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fictional character that represents a specific audience segment  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Shape 867"/>
          <p:cNvSpPr txBox="1">
            <a:spLocks noGrp="1"/>
          </p:cNvSpPr>
          <p:nvPr>
            <p:ph type="title"/>
          </p:nvPr>
        </p:nvSpPr>
        <p:spPr>
          <a:xfrm>
            <a:off x="912280" y="252087"/>
            <a:ext cx="8040434" cy="51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0A1B6"/>
              </a:buClr>
              <a:buFont typeface="Arial"/>
              <a:buNone/>
            </a:pPr>
            <a:r>
              <a:rPr lang="en-US" sz="2800" b="1" i="0" u="none" strike="noStrike" cap="none">
                <a:solidFill>
                  <a:srgbClr val="80A1B6"/>
                </a:solidFill>
                <a:latin typeface="Arial"/>
                <a:ea typeface="Arial"/>
                <a:cs typeface="Arial"/>
                <a:sym typeface="Arial"/>
              </a:rPr>
              <a:t>Why are Personas Useful?</a:t>
            </a:r>
            <a:endParaRPr sz="2800" b="1" i="0" u="none" strike="noStrike" cap="none">
              <a:solidFill>
                <a:srgbClr val="80A1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Shape 868"/>
          <p:cNvSpPr txBox="1">
            <a:spLocks noGrp="1"/>
          </p:cNvSpPr>
          <p:nvPr>
            <p:ph type="sldNum" idx="12"/>
          </p:nvPr>
        </p:nvSpPr>
        <p:spPr>
          <a:xfrm>
            <a:off x="228600" y="4826247"/>
            <a:ext cx="419100" cy="19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869" name="Shape 869"/>
          <p:cNvSpPr txBox="1"/>
          <p:nvPr/>
        </p:nvSpPr>
        <p:spPr>
          <a:xfrm>
            <a:off x="1034727" y="1724954"/>
            <a:ext cx="722740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Understanding the goals, desires, and limitations of buyers and users helps us guide marketing decisions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Shape 875"/>
          <p:cNvSpPr txBox="1">
            <a:spLocks noGrp="1"/>
          </p:cNvSpPr>
          <p:nvPr>
            <p:ph type="ctrTitle"/>
          </p:nvPr>
        </p:nvSpPr>
        <p:spPr>
          <a:xfrm>
            <a:off x="921506" y="2828925"/>
            <a:ext cx="3970500" cy="18003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Brands: Digital/Display Personas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Shape 880"/>
          <p:cNvSpPr txBox="1">
            <a:spLocks noGrp="1"/>
          </p:cNvSpPr>
          <p:nvPr>
            <p:ph type="title"/>
          </p:nvPr>
        </p:nvSpPr>
        <p:spPr>
          <a:xfrm>
            <a:off x="912280" y="252087"/>
            <a:ext cx="8040434" cy="51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0A1B6"/>
              </a:buClr>
              <a:buFont typeface="Arial"/>
              <a:buNone/>
            </a:pPr>
            <a:r>
              <a:rPr lang="en-US" sz="2800" b="1" i="0" u="none" strike="noStrike" cap="none">
                <a:solidFill>
                  <a:srgbClr val="80A1B6"/>
                </a:solidFill>
                <a:latin typeface="Arial"/>
                <a:ea typeface="Arial"/>
                <a:cs typeface="Arial"/>
                <a:sym typeface="Arial"/>
              </a:rPr>
              <a:t>Persona Landscape</a:t>
            </a:r>
            <a:endParaRPr sz="2800" b="1" i="0" u="none" strike="noStrike" cap="none">
              <a:solidFill>
                <a:srgbClr val="80A1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Shape 881"/>
          <p:cNvSpPr txBox="1">
            <a:spLocks noGrp="1"/>
          </p:cNvSpPr>
          <p:nvPr>
            <p:ph type="sldNum" idx="12"/>
          </p:nvPr>
        </p:nvSpPr>
        <p:spPr>
          <a:xfrm>
            <a:off x="228600" y="4826247"/>
            <a:ext cx="419100" cy="19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grpSp>
        <p:nvGrpSpPr>
          <p:cNvPr id="882" name="Shape 882"/>
          <p:cNvGrpSpPr/>
          <p:nvPr/>
        </p:nvGrpSpPr>
        <p:grpSpPr>
          <a:xfrm>
            <a:off x="912280" y="1160423"/>
            <a:ext cx="7428240" cy="862477"/>
            <a:chOff x="912280" y="1238828"/>
            <a:chExt cx="7428240" cy="862477"/>
          </a:xfrm>
        </p:grpSpPr>
        <p:sp>
          <p:nvSpPr>
            <p:cNvPr id="883" name="Shape 883"/>
            <p:cNvSpPr/>
            <p:nvPr/>
          </p:nvSpPr>
          <p:spPr>
            <a:xfrm>
              <a:off x="3124200" y="1238828"/>
              <a:ext cx="5216320" cy="862477"/>
            </a:xfrm>
            <a:prstGeom prst="rect">
              <a:avLst/>
            </a:prstGeom>
            <a:solidFill>
              <a:srgbClr val="E6ECF0"/>
            </a:solidFill>
            <a:ln w="9525" cap="flat" cmpd="sng">
              <a:solidFill>
                <a:srgbClr val="547B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Shape 884"/>
            <p:cNvSpPr/>
            <p:nvPr/>
          </p:nvSpPr>
          <p:spPr>
            <a:xfrm>
              <a:off x="912280" y="1238828"/>
              <a:ext cx="2223254" cy="862477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rgbClr val="557B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Primary Buyers</a:t>
              </a: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Shape 885"/>
            <p:cNvSpPr txBox="1"/>
            <p:nvPr/>
          </p:nvSpPr>
          <p:spPr>
            <a:xfrm>
              <a:off x="3527475" y="1348603"/>
              <a:ext cx="4076194" cy="584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Head of Digital Marketing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Head of Marketing Analytics</a:t>
              </a:r>
              <a:endParaRPr/>
            </a:p>
          </p:txBody>
        </p:sp>
      </p:grpSp>
      <p:grpSp>
        <p:nvGrpSpPr>
          <p:cNvPr id="886" name="Shape 886"/>
          <p:cNvGrpSpPr/>
          <p:nvPr/>
        </p:nvGrpSpPr>
        <p:grpSpPr>
          <a:xfrm>
            <a:off x="912280" y="2291922"/>
            <a:ext cx="7428240" cy="862482"/>
            <a:chOff x="912280" y="2387983"/>
            <a:chExt cx="7428240" cy="862482"/>
          </a:xfrm>
        </p:grpSpPr>
        <p:sp>
          <p:nvSpPr>
            <p:cNvPr id="887" name="Shape 887"/>
            <p:cNvSpPr/>
            <p:nvPr/>
          </p:nvSpPr>
          <p:spPr>
            <a:xfrm>
              <a:off x="3124200" y="2387988"/>
              <a:ext cx="5216320" cy="862477"/>
            </a:xfrm>
            <a:prstGeom prst="rect">
              <a:avLst/>
            </a:prstGeom>
            <a:solidFill>
              <a:srgbClr val="E6ECF0"/>
            </a:solidFill>
            <a:ln w="9525" cap="flat" cmpd="sng">
              <a:solidFill>
                <a:srgbClr val="547B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Shape 888"/>
            <p:cNvSpPr/>
            <p:nvPr/>
          </p:nvSpPr>
          <p:spPr>
            <a:xfrm>
              <a:off x="912280" y="2387983"/>
              <a:ext cx="2223254" cy="862477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rgbClr val="557B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Secondary Buyers</a:t>
              </a: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Shape 889"/>
            <p:cNvSpPr txBox="1"/>
            <p:nvPr/>
          </p:nvSpPr>
          <p:spPr>
            <a:xfrm>
              <a:off x="3527475" y="2419350"/>
              <a:ext cx="4076194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Head of Media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Head of E-Commerce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Head of Marketing Tech / Strategy</a:t>
              </a:r>
              <a:endParaRPr/>
            </a:p>
          </p:txBody>
        </p:sp>
      </p:grpSp>
      <p:grpSp>
        <p:nvGrpSpPr>
          <p:cNvPr id="890" name="Shape 890"/>
          <p:cNvGrpSpPr/>
          <p:nvPr/>
        </p:nvGrpSpPr>
        <p:grpSpPr>
          <a:xfrm>
            <a:off x="912280" y="3423426"/>
            <a:ext cx="7428240" cy="864682"/>
            <a:chOff x="912280" y="3501831"/>
            <a:chExt cx="7428240" cy="864682"/>
          </a:xfrm>
        </p:grpSpPr>
        <p:sp>
          <p:nvSpPr>
            <p:cNvPr id="891" name="Shape 891"/>
            <p:cNvSpPr/>
            <p:nvPr/>
          </p:nvSpPr>
          <p:spPr>
            <a:xfrm>
              <a:off x="912280" y="3504036"/>
              <a:ext cx="2223254" cy="862477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rgbClr val="557B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Influencers</a:t>
              </a: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Shape 892"/>
            <p:cNvSpPr txBox="1"/>
            <p:nvPr/>
          </p:nvSpPr>
          <p:spPr>
            <a:xfrm>
              <a:off x="3527475" y="3634363"/>
              <a:ext cx="4076194" cy="584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Head of CRM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CMO</a:t>
              </a:r>
              <a:endParaRPr/>
            </a:p>
          </p:txBody>
        </p:sp>
        <p:sp>
          <p:nvSpPr>
            <p:cNvPr id="893" name="Shape 893"/>
            <p:cNvSpPr/>
            <p:nvPr/>
          </p:nvSpPr>
          <p:spPr>
            <a:xfrm>
              <a:off x="3124200" y="3501831"/>
              <a:ext cx="5216320" cy="862477"/>
            </a:xfrm>
            <a:prstGeom prst="rect">
              <a:avLst/>
            </a:prstGeom>
            <a:solidFill>
              <a:srgbClr val="E6ECF0"/>
            </a:solidFill>
            <a:ln w="9525" cap="flat" cmpd="sng">
              <a:solidFill>
                <a:srgbClr val="547B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Shape 894"/>
            <p:cNvSpPr txBox="1"/>
            <p:nvPr/>
          </p:nvSpPr>
          <p:spPr>
            <a:xfrm>
              <a:off x="3527475" y="3658641"/>
              <a:ext cx="4076194" cy="584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Head of CRM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CMO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Shape 899"/>
          <p:cNvSpPr/>
          <p:nvPr/>
        </p:nvSpPr>
        <p:spPr>
          <a:xfrm>
            <a:off x="344909" y="2654184"/>
            <a:ext cx="4038600" cy="2191369"/>
          </a:xfrm>
          <a:prstGeom prst="rect">
            <a:avLst/>
          </a:prstGeom>
          <a:solidFill>
            <a:srgbClr val="E4EB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Shape 900"/>
          <p:cNvSpPr/>
          <p:nvPr/>
        </p:nvSpPr>
        <p:spPr>
          <a:xfrm>
            <a:off x="360585" y="325666"/>
            <a:ext cx="1913291" cy="201748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Shape 901"/>
          <p:cNvSpPr txBox="1"/>
          <p:nvPr/>
        </p:nvSpPr>
        <p:spPr>
          <a:xfrm>
            <a:off x="423297" y="3011431"/>
            <a:ext cx="3793567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9388" marR="0" lvl="0" indent="-1793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Brand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telling a unique story that stands out vs competition</a:t>
            </a:r>
            <a:endParaRPr/>
          </a:p>
          <a:p>
            <a:pPr marL="179388" marR="0" lvl="0" indent="-1793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Investments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optimizing budgets to drive sales results</a:t>
            </a:r>
            <a:endParaRPr/>
          </a:p>
          <a:p>
            <a:pPr marL="179388" marR="0" lvl="0" indent="-1793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Organization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designing an efficient customer-centric org</a:t>
            </a:r>
            <a:endParaRPr/>
          </a:p>
          <a:p>
            <a:pPr marL="179388" marR="0" lvl="0" indent="-1793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ROI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measuring the impact of marketing on sales</a:t>
            </a:r>
            <a:endParaRPr/>
          </a:p>
          <a:p>
            <a:pPr marL="179388" marR="0" lvl="0" indent="-1793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Innovation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fostering a culture of innovation and empowering teams to drive business results with technology</a:t>
            </a:r>
            <a:endParaRPr/>
          </a:p>
          <a:p>
            <a:pPr marL="179388" marR="0" lvl="0" indent="-1793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Intelligence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understanding the customer</a:t>
            </a:r>
            <a:endParaRPr/>
          </a:p>
          <a:p>
            <a:pPr marL="179388" marR="0" lvl="0" indent="-1793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Customer Experience 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creating highly engaging customer experiences that drive loyalty and advocacy</a:t>
            </a:r>
            <a:endParaRPr/>
          </a:p>
          <a:p>
            <a:pPr marL="179388" marR="0" lvl="0" indent="-1793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Management 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managing technology and processes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Shape 902"/>
          <p:cNvSpPr txBox="1"/>
          <p:nvPr/>
        </p:nvSpPr>
        <p:spPr>
          <a:xfrm>
            <a:off x="391942" y="2713484"/>
            <a:ext cx="18813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PAIN POINTS</a:t>
            </a:r>
            <a:endParaRPr sz="12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03" name="Shape 903"/>
          <p:cNvGraphicFramePr/>
          <p:nvPr/>
        </p:nvGraphicFramePr>
        <p:xfrm>
          <a:off x="2598567" y="79633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{2B6663B3-8D33-4356-9008-EBDAFA8C2BDD}</a:tableStyleId>
              </a:tblPr>
              <a:tblGrid>
                <a:gridCol w="191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A8D29"/>
                          </a:solidFill>
                        </a:rPr>
                        <a:t>TITLES</a:t>
                      </a:r>
                      <a:endParaRPr sz="1200" b="1">
                        <a:solidFill>
                          <a:srgbClr val="FA8D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CMO, SVP / VP of Marketing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A8D29"/>
                          </a:solidFill>
                        </a:rPr>
                        <a:t>ROLE IN PURCHASE</a:t>
                      </a:r>
                      <a:endParaRPr sz="1200" b="1">
                        <a:solidFill>
                          <a:srgbClr val="FA8D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Budget approver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A8D29"/>
                          </a:solidFill>
                        </a:rPr>
                        <a:t>VENDOR ATTITUDE</a:t>
                      </a:r>
                      <a:endParaRPr sz="1200" b="1">
                        <a:solidFill>
                          <a:srgbClr val="FA8D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000"/>
                        <a:t>Too many vendors – need to standardize and consolidate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A8D29"/>
                          </a:solidFill>
                        </a:rPr>
                        <a:t>KPIs</a:t>
                      </a:r>
                      <a:endParaRPr sz="1200" b="1">
                        <a:solidFill>
                          <a:srgbClr val="FA8D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000"/>
                        <a:t>Sales revenue, market share, brand engagement, CPA, churn, CLTV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A8D29"/>
                          </a:solidFill>
                        </a:rPr>
                        <a:t>INFO SOURCES</a:t>
                      </a:r>
                      <a:endParaRPr sz="1200" b="1">
                        <a:solidFill>
                          <a:srgbClr val="FA8D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Peers, team, business press, industry press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04" name="Shape 904"/>
          <p:cNvSpPr txBox="1"/>
          <p:nvPr/>
        </p:nvSpPr>
        <p:spPr>
          <a:xfrm>
            <a:off x="2598567" y="250966"/>
            <a:ext cx="6577673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0A1B6"/>
              </a:buClr>
              <a:buFont typeface="Arial"/>
              <a:buNone/>
            </a:pPr>
            <a:r>
              <a:rPr lang="en-US" sz="2800" b="1" i="0" u="none">
                <a:solidFill>
                  <a:srgbClr val="80A1B6"/>
                </a:solidFill>
                <a:latin typeface="Arial"/>
                <a:ea typeface="Arial"/>
                <a:cs typeface="Arial"/>
                <a:sym typeface="Arial"/>
              </a:rPr>
              <a:t>Chief Marketing Officer</a:t>
            </a:r>
            <a:endParaRPr/>
          </a:p>
        </p:txBody>
      </p:sp>
      <p:sp>
        <p:nvSpPr>
          <p:cNvPr id="905" name="Shape 905"/>
          <p:cNvSpPr/>
          <p:nvPr/>
        </p:nvSpPr>
        <p:spPr>
          <a:xfrm>
            <a:off x="4773243" y="2654185"/>
            <a:ext cx="4002392" cy="2191368"/>
          </a:xfrm>
          <a:prstGeom prst="rect">
            <a:avLst/>
          </a:prstGeom>
          <a:solidFill>
            <a:srgbClr val="E4EB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Shape 906"/>
          <p:cNvSpPr txBox="1"/>
          <p:nvPr/>
        </p:nvSpPr>
        <p:spPr>
          <a:xfrm>
            <a:off x="4820276" y="2713484"/>
            <a:ext cx="18813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INITIATIVES</a:t>
            </a:r>
            <a:endParaRPr sz="12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Shape 907"/>
          <p:cNvSpPr txBox="1"/>
          <p:nvPr/>
        </p:nvSpPr>
        <p:spPr>
          <a:xfrm>
            <a:off x="4820276" y="3769452"/>
            <a:ext cx="18813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FEARS</a:t>
            </a:r>
            <a:endParaRPr sz="12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Shape 908"/>
          <p:cNvSpPr txBox="1"/>
          <p:nvPr/>
        </p:nvSpPr>
        <p:spPr>
          <a:xfrm>
            <a:off x="4839033" y="3011431"/>
            <a:ext cx="240615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Brand design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Customer acquisition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Customer experience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Shape 909"/>
          <p:cNvSpPr txBox="1"/>
          <p:nvPr/>
        </p:nvSpPr>
        <p:spPr>
          <a:xfrm>
            <a:off x="4839034" y="4074252"/>
            <a:ext cx="219450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Declining impact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Losing budget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Revolving door of CMOs</a:t>
            </a:r>
            <a:endParaRPr/>
          </a:p>
        </p:txBody>
      </p:sp>
      <p:sp>
        <p:nvSpPr>
          <p:cNvPr id="910" name="Shape 910"/>
          <p:cNvSpPr txBox="1"/>
          <p:nvPr/>
        </p:nvSpPr>
        <p:spPr>
          <a:xfrm>
            <a:off x="6848256" y="4074252"/>
            <a:ext cx="176456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Inability to hire the right talent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Shape 911"/>
          <p:cNvSpPr txBox="1"/>
          <p:nvPr/>
        </p:nvSpPr>
        <p:spPr>
          <a:xfrm>
            <a:off x="6848256" y="3011431"/>
            <a:ext cx="176456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ROI measurement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Strategy planning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 design</a:t>
            </a:r>
            <a:endParaRPr/>
          </a:p>
        </p:txBody>
      </p:sp>
      <p:pic>
        <p:nvPicPr>
          <p:cNvPr id="912" name="Shape 912"/>
          <p:cNvPicPr preferRelativeResize="0"/>
          <p:nvPr/>
        </p:nvPicPr>
        <p:blipFill rotWithShape="1">
          <a:blip r:embed="rId3">
            <a:alphaModFix/>
          </a:blip>
          <a:srcRect r="6120"/>
          <a:stretch/>
        </p:blipFill>
        <p:spPr>
          <a:xfrm>
            <a:off x="360585" y="311900"/>
            <a:ext cx="1912677" cy="2031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/>
          <p:nvPr/>
        </p:nvSpPr>
        <p:spPr>
          <a:xfrm>
            <a:off x="344909" y="2654184"/>
            <a:ext cx="4038600" cy="2191369"/>
          </a:xfrm>
          <a:prstGeom prst="rect">
            <a:avLst/>
          </a:prstGeom>
          <a:solidFill>
            <a:srgbClr val="E4EB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Shape 918"/>
          <p:cNvSpPr/>
          <p:nvPr/>
        </p:nvSpPr>
        <p:spPr>
          <a:xfrm>
            <a:off x="360585" y="325666"/>
            <a:ext cx="1913291" cy="201748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Shape 919"/>
          <p:cNvSpPr txBox="1"/>
          <p:nvPr/>
        </p:nvSpPr>
        <p:spPr>
          <a:xfrm>
            <a:off x="423297" y="3011431"/>
            <a:ext cx="3793567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Management 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understanding the ecosystem, managing procurement, aligning internal development resources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 Management 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implementing effective processes around technology use</a:t>
            </a: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ROI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measuring the impact of marketing on sales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Intelligence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understanding the customer, making sense of a lot of data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Innovation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fostering a culture of innovation and empowering teams to drive business results with technology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Customer Experience 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creating highly engaging customer experiences that drive loyalty and advocacy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Shape 920"/>
          <p:cNvSpPr txBox="1"/>
          <p:nvPr/>
        </p:nvSpPr>
        <p:spPr>
          <a:xfrm>
            <a:off x="391942" y="2713484"/>
            <a:ext cx="18813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PAIN POINTS</a:t>
            </a:r>
            <a:endParaRPr sz="12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21" name="Shape 921"/>
          <p:cNvGraphicFramePr/>
          <p:nvPr/>
        </p:nvGraphicFramePr>
        <p:xfrm>
          <a:off x="2598567" y="79633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{2B6663B3-8D33-4356-9008-EBDAFA8C2BDD}</a:tableStyleId>
              </a:tblPr>
              <a:tblGrid>
                <a:gridCol w="191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A8D29"/>
                          </a:solidFill>
                        </a:rPr>
                        <a:t>TITLES</a:t>
                      </a:r>
                      <a:endParaRPr sz="1200" b="1">
                        <a:solidFill>
                          <a:srgbClr val="FA8D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VP / Director of Marketing Technology, VP Director of Marketing Strategy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A8D29"/>
                          </a:solidFill>
                        </a:rPr>
                        <a:t>ROLE IN PURCHASE</a:t>
                      </a:r>
                      <a:endParaRPr sz="1200" b="1">
                        <a:solidFill>
                          <a:srgbClr val="FA8D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Buyer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A8D29"/>
                          </a:solidFill>
                        </a:rPr>
                        <a:t>VENDOR ATTITUDE</a:t>
                      </a:r>
                      <a:endParaRPr sz="1200" b="1">
                        <a:solidFill>
                          <a:srgbClr val="FA8D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Intellectual curiosity, sees vendors as partners, may build internally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A8D29"/>
                          </a:solidFill>
                        </a:rPr>
                        <a:t>KPIs</a:t>
                      </a:r>
                      <a:endParaRPr sz="1200" b="1">
                        <a:solidFill>
                          <a:srgbClr val="FA8D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000"/>
                        <a:t>Sales lift, vendor implementation goals, tech costs and ROI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A8D29"/>
                          </a:solidFill>
                        </a:rPr>
                        <a:t>INFO SOURCES</a:t>
                      </a:r>
                      <a:endParaRPr sz="1200" b="1">
                        <a:solidFill>
                          <a:srgbClr val="FA8D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Peers, analysts, industry press, newsletters, events, vendor meetings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22" name="Shape 922"/>
          <p:cNvSpPr txBox="1"/>
          <p:nvPr/>
        </p:nvSpPr>
        <p:spPr>
          <a:xfrm>
            <a:off x="2598567" y="250966"/>
            <a:ext cx="6577673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0A1B6"/>
              </a:buClr>
              <a:buFont typeface="Arial"/>
              <a:buNone/>
            </a:pPr>
            <a:r>
              <a:rPr lang="en-US" sz="2800" b="1" i="0">
                <a:solidFill>
                  <a:srgbClr val="80A1B6"/>
                </a:solidFill>
                <a:latin typeface="Arial"/>
                <a:ea typeface="Arial"/>
                <a:cs typeface="Arial"/>
                <a:sym typeface="Arial"/>
              </a:rPr>
              <a:t>Head of Marketing Tech / Strategy</a:t>
            </a:r>
            <a:endParaRPr sz="2800" b="1" i="0">
              <a:solidFill>
                <a:srgbClr val="80A1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Shape 923"/>
          <p:cNvSpPr/>
          <p:nvPr/>
        </p:nvSpPr>
        <p:spPr>
          <a:xfrm>
            <a:off x="4773243" y="2654185"/>
            <a:ext cx="4002392" cy="2191368"/>
          </a:xfrm>
          <a:prstGeom prst="rect">
            <a:avLst/>
          </a:prstGeom>
          <a:solidFill>
            <a:srgbClr val="E4EB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Shape 924"/>
          <p:cNvSpPr txBox="1"/>
          <p:nvPr/>
        </p:nvSpPr>
        <p:spPr>
          <a:xfrm>
            <a:off x="4820276" y="2713484"/>
            <a:ext cx="18813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INITIATIVES</a:t>
            </a:r>
            <a:endParaRPr sz="12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Shape 925"/>
          <p:cNvSpPr txBox="1"/>
          <p:nvPr/>
        </p:nvSpPr>
        <p:spPr>
          <a:xfrm>
            <a:off x="4820276" y="3769452"/>
            <a:ext cx="18813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FEARS</a:t>
            </a:r>
            <a:endParaRPr sz="12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Shape 926"/>
          <p:cNvSpPr txBox="1"/>
          <p:nvPr/>
        </p:nvSpPr>
        <p:spPr>
          <a:xfrm>
            <a:off x="4839033" y="3011431"/>
            <a:ext cx="240615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Integrating technologies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Deploying new tools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Cross-channel marketing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 view of customer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Shape 927"/>
          <p:cNvSpPr txBox="1"/>
          <p:nvPr/>
        </p:nvSpPr>
        <p:spPr>
          <a:xfrm>
            <a:off x="4839034" y="4074252"/>
            <a:ext cx="21945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Having technology blow up or disappoint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Wasted effort for unused tech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breach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Shape 928"/>
          <p:cNvSpPr txBox="1"/>
          <p:nvPr/>
        </p:nvSpPr>
        <p:spPr>
          <a:xfrm>
            <a:off x="6848256" y="4074252"/>
            <a:ext cx="176456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Loss of budget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Lack of alignment to make tech successful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Shape 929"/>
          <p:cNvSpPr txBox="1"/>
          <p:nvPr/>
        </p:nvSpPr>
        <p:spPr>
          <a:xfrm>
            <a:off x="6848256" y="3011431"/>
            <a:ext cx="176456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management 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1:1 marketing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Thought leadership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0" name="Shape 9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909" y="312435"/>
            <a:ext cx="1967791" cy="2017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Shape 931"/>
          <p:cNvPicPr preferRelativeResize="0"/>
          <p:nvPr/>
        </p:nvPicPr>
        <p:blipFill rotWithShape="1">
          <a:blip r:embed="rId3">
            <a:alphaModFix/>
          </a:blip>
          <a:srcRect l="79532" t="54630" b="35879"/>
          <a:stretch/>
        </p:blipFill>
        <p:spPr>
          <a:xfrm>
            <a:off x="1789723" y="1578708"/>
            <a:ext cx="522977" cy="191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Shape 932"/>
          <p:cNvPicPr preferRelativeResize="0"/>
          <p:nvPr/>
        </p:nvPicPr>
        <p:blipFill rotWithShape="1">
          <a:blip r:embed="rId3">
            <a:alphaModFix/>
          </a:blip>
          <a:srcRect l="79532" t="54630" b="35879"/>
          <a:stretch/>
        </p:blipFill>
        <p:spPr>
          <a:xfrm>
            <a:off x="1789723" y="1733550"/>
            <a:ext cx="522977" cy="191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/>
          <p:nvPr/>
        </p:nvSpPr>
        <p:spPr>
          <a:xfrm>
            <a:off x="344909" y="2654184"/>
            <a:ext cx="4038600" cy="2191369"/>
          </a:xfrm>
          <a:prstGeom prst="rect">
            <a:avLst/>
          </a:prstGeom>
          <a:solidFill>
            <a:srgbClr val="E4EB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Shape 938"/>
          <p:cNvSpPr/>
          <p:nvPr/>
        </p:nvSpPr>
        <p:spPr>
          <a:xfrm>
            <a:off x="360585" y="325666"/>
            <a:ext cx="1913291" cy="201748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Shape 939"/>
          <p:cNvSpPr txBox="1"/>
          <p:nvPr/>
        </p:nvSpPr>
        <p:spPr>
          <a:xfrm>
            <a:off x="423297" y="3011431"/>
            <a:ext cx="3793567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Budget and Mix 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driving acquisition and sales results via digital marketing, securing more budget for digital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ROI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measuring the impact of marketing on sales, proving the value of digital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Intelligence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understanding the customer, making sense of a lot of data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Time, Resource, and Change Management 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securing resources, managing operations, driving process changes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Agencies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choosing the right agency and managing 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Customer Experience 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creating highly engaging customer experiences that drive loyalty and advocacy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Shape 940"/>
          <p:cNvSpPr txBox="1"/>
          <p:nvPr/>
        </p:nvSpPr>
        <p:spPr>
          <a:xfrm>
            <a:off x="391942" y="2713484"/>
            <a:ext cx="18813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PAIN POINTS</a:t>
            </a:r>
            <a:endParaRPr sz="12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41" name="Shape 941"/>
          <p:cNvGraphicFramePr/>
          <p:nvPr/>
        </p:nvGraphicFramePr>
        <p:xfrm>
          <a:off x="2598567" y="79633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{2B6663B3-8D33-4356-9008-EBDAFA8C2BDD}</a:tableStyleId>
              </a:tblPr>
              <a:tblGrid>
                <a:gridCol w="191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A8D29"/>
                          </a:solidFill>
                        </a:rPr>
                        <a:t>TITLES</a:t>
                      </a:r>
                      <a:endParaRPr sz="1200" b="1">
                        <a:solidFill>
                          <a:srgbClr val="FA8D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VP Digital Marketing / Omni-Channel Marketing / Customer Acquisition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A8D29"/>
                          </a:solidFill>
                        </a:rPr>
                        <a:t>ROLE IN PURCHASE</a:t>
                      </a:r>
                      <a:endParaRPr sz="1200" b="1">
                        <a:solidFill>
                          <a:srgbClr val="FA8D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Buyer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A8D29"/>
                          </a:solidFill>
                        </a:rPr>
                        <a:t>VENDOR ATTITUDE</a:t>
                      </a:r>
                      <a:endParaRPr sz="1200" b="1">
                        <a:solidFill>
                          <a:srgbClr val="FA8D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Understand the need for diverse partners, vendor messaging fatigue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A8D29"/>
                          </a:solidFill>
                        </a:rPr>
                        <a:t>KPIs</a:t>
                      </a:r>
                      <a:endParaRPr sz="1200" b="1">
                        <a:solidFill>
                          <a:srgbClr val="FA8D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CPA, Sales Lift, ROAS, Impressions delivered to target segment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A8D29"/>
                          </a:solidFill>
                        </a:rPr>
                        <a:t>INFO SOURCES</a:t>
                      </a:r>
                      <a:endParaRPr sz="1200" b="1">
                        <a:solidFill>
                          <a:srgbClr val="FA8D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Peers, analysts, press, newsletters, vendor meetings, agencies, events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" name="Shape 942"/>
          <p:cNvSpPr txBox="1"/>
          <p:nvPr/>
        </p:nvSpPr>
        <p:spPr>
          <a:xfrm>
            <a:off x="2598567" y="250966"/>
            <a:ext cx="6577673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0A1B6"/>
              </a:buClr>
              <a:buFont typeface="Arial"/>
              <a:buNone/>
            </a:pPr>
            <a:r>
              <a:rPr lang="en-US" sz="2800" b="1" i="0">
                <a:solidFill>
                  <a:srgbClr val="80A1B6"/>
                </a:solidFill>
                <a:latin typeface="Arial"/>
                <a:ea typeface="Arial"/>
                <a:cs typeface="Arial"/>
                <a:sym typeface="Arial"/>
              </a:rPr>
              <a:t>Head of Digital Marketing</a:t>
            </a:r>
            <a:endParaRPr sz="2800" b="1" i="0">
              <a:solidFill>
                <a:srgbClr val="80A1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Shape 943"/>
          <p:cNvSpPr/>
          <p:nvPr/>
        </p:nvSpPr>
        <p:spPr>
          <a:xfrm>
            <a:off x="4773243" y="2654185"/>
            <a:ext cx="4002392" cy="2191368"/>
          </a:xfrm>
          <a:prstGeom prst="rect">
            <a:avLst/>
          </a:prstGeom>
          <a:solidFill>
            <a:srgbClr val="E4EB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Shape 944"/>
          <p:cNvSpPr txBox="1"/>
          <p:nvPr/>
        </p:nvSpPr>
        <p:spPr>
          <a:xfrm>
            <a:off x="4820276" y="2713484"/>
            <a:ext cx="18813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INITIATIVES</a:t>
            </a:r>
            <a:endParaRPr sz="12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Shape 945"/>
          <p:cNvSpPr txBox="1"/>
          <p:nvPr/>
        </p:nvSpPr>
        <p:spPr>
          <a:xfrm>
            <a:off x="4820276" y="3769452"/>
            <a:ext cx="18813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FEARS</a:t>
            </a:r>
            <a:endParaRPr sz="12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Shape 946"/>
          <p:cNvSpPr txBox="1"/>
          <p:nvPr/>
        </p:nvSpPr>
        <p:spPr>
          <a:xfrm>
            <a:off x="4839033" y="3011431"/>
            <a:ext cx="240615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Customer acquisition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Closed-loop measurement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Attribution / mix optimization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Personalization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Shape 947"/>
          <p:cNvSpPr txBox="1"/>
          <p:nvPr/>
        </p:nvSpPr>
        <p:spPr>
          <a:xfrm>
            <a:off x="4839034" y="4074252"/>
            <a:ext cx="21945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Having technology blow up or disappoint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Exposure of waste / inefficiency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breach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Shape 948"/>
          <p:cNvSpPr txBox="1"/>
          <p:nvPr/>
        </p:nvSpPr>
        <p:spPr>
          <a:xfrm>
            <a:off x="6848256" y="4074252"/>
            <a:ext cx="176456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Loss of budget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Lack of alignment to make tech successful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Shape 949"/>
          <p:cNvSpPr txBox="1"/>
          <p:nvPr/>
        </p:nvSpPr>
        <p:spPr>
          <a:xfrm>
            <a:off x="6848256" y="3011431"/>
            <a:ext cx="176456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Cross-channel marketing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Campaign planning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Testing new channels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0" name="Shape 9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585" y="325666"/>
            <a:ext cx="1908232" cy="2017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Shape 955"/>
          <p:cNvSpPr/>
          <p:nvPr/>
        </p:nvSpPr>
        <p:spPr>
          <a:xfrm>
            <a:off x="344909" y="2654184"/>
            <a:ext cx="4038600" cy="2191369"/>
          </a:xfrm>
          <a:prstGeom prst="rect">
            <a:avLst/>
          </a:prstGeom>
          <a:solidFill>
            <a:srgbClr val="E4EB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Shape 956"/>
          <p:cNvSpPr/>
          <p:nvPr/>
        </p:nvSpPr>
        <p:spPr>
          <a:xfrm>
            <a:off x="360585" y="325666"/>
            <a:ext cx="1913291" cy="201748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Shape 957"/>
          <p:cNvSpPr txBox="1"/>
          <p:nvPr/>
        </p:nvSpPr>
        <p:spPr>
          <a:xfrm>
            <a:off x="423297" y="3011431"/>
            <a:ext cx="3960212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Driving Action 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making sure insights impact investment decisions; finding important problems to solve; communication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Investments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securing funding for analytics staff and tools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Intelligence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understanding the customer, making sense of a lot of data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siloed data, getting access to data (CPG in particular), data governance, evaluating 3rd party data.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Hiring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finding talented data scientists and communicators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Management 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building out big data analytics environments, selecting attribution platforms </a:t>
            </a:r>
            <a:endParaRPr/>
          </a:p>
        </p:txBody>
      </p:sp>
      <p:sp>
        <p:nvSpPr>
          <p:cNvPr id="958" name="Shape 958"/>
          <p:cNvSpPr txBox="1"/>
          <p:nvPr/>
        </p:nvSpPr>
        <p:spPr>
          <a:xfrm>
            <a:off x="391942" y="2713484"/>
            <a:ext cx="18813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PAIN POINTS</a:t>
            </a:r>
            <a:endParaRPr sz="12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59" name="Shape 959"/>
          <p:cNvGraphicFramePr/>
          <p:nvPr/>
        </p:nvGraphicFramePr>
        <p:xfrm>
          <a:off x="2598567" y="79633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{2B6663B3-8D33-4356-9008-EBDAFA8C2BDD}</a:tableStyleId>
              </a:tblPr>
              <a:tblGrid>
                <a:gridCol w="191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A8D29"/>
                          </a:solidFill>
                        </a:rPr>
                        <a:t>TITLES</a:t>
                      </a:r>
                      <a:endParaRPr sz="1200" b="1">
                        <a:solidFill>
                          <a:srgbClr val="FA8D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VP of Analytics, VP of Customer Intelligence, VP of Consumer Insights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A8D29"/>
                          </a:solidFill>
                        </a:rPr>
                        <a:t>ROLE IN PURCHASE</a:t>
                      </a:r>
                      <a:endParaRPr sz="1200" b="1">
                        <a:solidFill>
                          <a:srgbClr val="FA8D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Buyer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A8D29"/>
                          </a:solidFill>
                        </a:rPr>
                        <a:t>VENDOR ATTITUDE</a:t>
                      </a:r>
                      <a:endParaRPr sz="1200" b="1">
                        <a:solidFill>
                          <a:srgbClr val="FA8D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Large Team - dismisses attribution platforms, does their own models Small Team - likes attribution platforms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A8D29"/>
                          </a:solidFill>
                        </a:rPr>
                        <a:t>KPIs</a:t>
                      </a:r>
                      <a:endParaRPr sz="1200" b="1">
                        <a:solidFill>
                          <a:srgbClr val="FA8D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Sales lift, customer grown, CLTV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A8D29"/>
                          </a:solidFill>
                        </a:rPr>
                        <a:t>INFO SOURCES</a:t>
                      </a:r>
                      <a:endParaRPr sz="1200" b="1">
                        <a:solidFill>
                          <a:srgbClr val="FA8D2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Industry press, newsletters, vendor meetings, events, agency, analysts 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60" name="Shape 960"/>
          <p:cNvSpPr txBox="1"/>
          <p:nvPr/>
        </p:nvSpPr>
        <p:spPr>
          <a:xfrm>
            <a:off x="2598567" y="250966"/>
            <a:ext cx="6577673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0A1B6"/>
              </a:buClr>
              <a:buFont typeface="Arial"/>
              <a:buNone/>
            </a:pPr>
            <a:r>
              <a:rPr lang="en-US" sz="2800" b="1" i="0">
                <a:solidFill>
                  <a:srgbClr val="80A1B6"/>
                </a:solidFill>
                <a:latin typeface="Arial"/>
                <a:ea typeface="Arial"/>
                <a:cs typeface="Arial"/>
                <a:sym typeface="Arial"/>
              </a:rPr>
              <a:t>Head of Marketing Analytics</a:t>
            </a:r>
            <a:endParaRPr sz="2800" b="1" i="0">
              <a:solidFill>
                <a:srgbClr val="80A1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Shape 961"/>
          <p:cNvSpPr/>
          <p:nvPr/>
        </p:nvSpPr>
        <p:spPr>
          <a:xfrm>
            <a:off x="4773243" y="2654185"/>
            <a:ext cx="4002392" cy="2191368"/>
          </a:xfrm>
          <a:prstGeom prst="rect">
            <a:avLst/>
          </a:prstGeom>
          <a:solidFill>
            <a:srgbClr val="E4EB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Shape 962"/>
          <p:cNvSpPr txBox="1"/>
          <p:nvPr/>
        </p:nvSpPr>
        <p:spPr>
          <a:xfrm>
            <a:off x="4820276" y="2713484"/>
            <a:ext cx="18813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INITIATIVES</a:t>
            </a:r>
            <a:endParaRPr sz="12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Shape 963"/>
          <p:cNvSpPr txBox="1"/>
          <p:nvPr/>
        </p:nvSpPr>
        <p:spPr>
          <a:xfrm>
            <a:off x="4820276" y="3769452"/>
            <a:ext cx="18813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FEARS</a:t>
            </a:r>
            <a:endParaRPr sz="12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Shape 964"/>
          <p:cNvSpPr txBox="1"/>
          <p:nvPr/>
        </p:nvSpPr>
        <p:spPr>
          <a:xfrm>
            <a:off x="4839033" y="3011431"/>
            <a:ext cx="240615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 view of customer 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Connecting online &amp; offline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Deploying attribution platform</a:t>
            </a:r>
            <a:endParaRPr/>
          </a:p>
        </p:txBody>
      </p:sp>
      <p:sp>
        <p:nvSpPr>
          <p:cNvPr id="965" name="Shape 965"/>
          <p:cNvSpPr txBox="1"/>
          <p:nvPr/>
        </p:nvSpPr>
        <p:spPr>
          <a:xfrm>
            <a:off x="4839034" y="4074252"/>
            <a:ext cx="21945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work isn’t useful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don’t understand our value or the reports we share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Inability to hire / retain talent</a:t>
            </a:r>
            <a:endParaRPr/>
          </a:p>
        </p:txBody>
      </p:sp>
      <p:sp>
        <p:nvSpPr>
          <p:cNvPr id="966" name="Shape 966"/>
          <p:cNvSpPr txBox="1"/>
          <p:nvPr/>
        </p:nvSpPr>
        <p:spPr>
          <a:xfrm>
            <a:off x="6848256" y="4074252"/>
            <a:ext cx="192737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Viewed as tactical vs strategic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Loss of budget</a:t>
            </a:r>
            <a:endParaRPr/>
          </a:p>
        </p:txBody>
      </p:sp>
      <p:sp>
        <p:nvSpPr>
          <p:cNvPr id="967" name="Shape 967"/>
          <p:cNvSpPr txBox="1"/>
          <p:nvPr/>
        </p:nvSpPr>
        <p:spPr>
          <a:xfrm>
            <a:off x="6848256" y="3011431"/>
            <a:ext cx="192737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Self-service reporting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Strategic research projects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Buying 3</a:t>
            </a:r>
            <a:r>
              <a:rPr lang="en-US" sz="10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party data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8" name="Shape 968"/>
          <p:cNvPicPr preferRelativeResize="0"/>
          <p:nvPr/>
        </p:nvPicPr>
        <p:blipFill rotWithShape="1">
          <a:blip r:embed="rId3">
            <a:alphaModFix/>
          </a:blip>
          <a:srcRect l="7042" r="7268"/>
          <a:stretch/>
        </p:blipFill>
        <p:spPr>
          <a:xfrm>
            <a:off x="360585" y="325665"/>
            <a:ext cx="1912677" cy="2017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White Slides">
  <a:themeElements>
    <a:clrScheme name="LiveRamp">
      <a:dk1>
        <a:srgbClr val="000000"/>
      </a:dk1>
      <a:lt1>
        <a:srgbClr val="FFFFFF"/>
      </a:lt1>
      <a:dk2>
        <a:srgbClr val="80A1B6"/>
      </a:dk2>
      <a:lt2>
        <a:srgbClr val="D6441D"/>
      </a:lt2>
      <a:accent1>
        <a:srgbClr val="00A8E1"/>
      </a:accent1>
      <a:accent2>
        <a:srgbClr val="0175CA"/>
      </a:accent2>
      <a:accent3>
        <a:srgbClr val="C327B9"/>
      </a:accent3>
      <a:accent4>
        <a:srgbClr val="FA8D29"/>
      </a:accent4>
      <a:accent5>
        <a:srgbClr val="73C167"/>
      </a:accent5>
      <a:accent6>
        <a:srgbClr val="387C2B"/>
      </a:accent6>
      <a:hlink>
        <a:srgbClr val="1296D7"/>
      </a:hlink>
      <a:folHlink>
        <a:srgbClr val="FA8D2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een slides">
  <a:themeElements>
    <a:clrScheme name="LiveRamp">
      <a:dk1>
        <a:srgbClr val="000000"/>
      </a:dk1>
      <a:lt1>
        <a:srgbClr val="FFFFFF"/>
      </a:lt1>
      <a:dk2>
        <a:srgbClr val="80A1B6"/>
      </a:dk2>
      <a:lt2>
        <a:srgbClr val="D6441D"/>
      </a:lt2>
      <a:accent1>
        <a:srgbClr val="00A8E1"/>
      </a:accent1>
      <a:accent2>
        <a:srgbClr val="0175CA"/>
      </a:accent2>
      <a:accent3>
        <a:srgbClr val="C327B9"/>
      </a:accent3>
      <a:accent4>
        <a:srgbClr val="FA8D29"/>
      </a:accent4>
      <a:accent5>
        <a:srgbClr val="73C167"/>
      </a:accent5>
      <a:accent6>
        <a:srgbClr val="387C2B"/>
      </a:accent6>
      <a:hlink>
        <a:srgbClr val="1296D7"/>
      </a:hlink>
      <a:folHlink>
        <a:srgbClr val="FA8D2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 Slides">
  <a:themeElements>
    <a:clrScheme name="LiveRamp">
      <a:dk1>
        <a:srgbClr val="000000"/>
      </a:dk1>
      <a:lt1>
        <a:srgbClr val="FFFFFF"/>
      </a:lt1>
      <a:dk2>
        <a:srgbClr val="80A1B6"/>
      </a:dk2>
      <a:lt2>
        <a:srgbClr val="D6441D"/>
      </a:lt2>
      <a:accent1>
        <a:srgbClr val="00A8E1"/>
      </a:accent1>
      <a:accent2>
        <a:srgbClr val="0175CA"/>
      </a:accent2>
      <a:accent3>
        <a:srgbClr val="C327B9"/>
      </a:accent3>
      <a:accent4>
        <a:srgbClr val="FA8D29"/>
      </a:accent4>
      <a:accent5>
        <a:srgbClr val="73C167"/>
      </a:accent5>
      <a:accent6>
        <a:srgbClr val="387C2B"/>
      </a:accent6>
      <a:hlink>
        <a:srgbClr val="1296D7"/>
      </a:hlink>
      <a:folHlink>
        <a:srgbClr val="FA8D2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1779</Words>
  <Application>Microsoft Office PowerPoint</Application>
  <PresentationFormat>On-screen Show (16:9)</PresentationFormat>
  <Paragraphs>334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Merriweather Sans</vt:lpstr>
      <vt:lpstr>1_White Slides</vt:lpstr>
      <vt:lpstr>Green slides</vt:lpstr>
      <vt:lpstr>White Slides</vt:lpstr>
      <vt:lpstr>LiveRamp Persona Project</vt:lpstr>
      <vt:lpstr>What is a Persona?</vt:lpstr>
      <vt:lpstr>Why are Personas Useful?</vt:lpstr>
      <vt:lpstr>Brands: Digital/Display Personas</vt:lpstr>
      <vt:lpstr>Persona Landscape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Brands: Search Team Personas</vt:lpstr>
      <vt:lpstr>Katherine, Search Marketing Manager</vt:lpstr>
      <vt:lpstr>Katherine, Search Marketing Manager</vt:lpstr>
      <vt:lpstr>Sam, Acquisition Manager</vt:lpstr>
      <vt:lpstr>Sam, Acquisition Manager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LiveRamp Persona Project</dc:title>
  <dc:creator>Ardath Albee</dc:creator>
  <cp:lastModifiedBy>Ardath Albee</cp:lastModifiedBy>
  <cp:revision>1</cp:revision>
  <dcterms:modified xsi:type="dcterms:W3CDTF">2018-07-04T17:38:15Z</dcterms:modified>
</cp:coreProperties>
</file>